
<file path=[Content_Types].xml><?xml version="1.0" encoding="utf-8"?>
<Types xmlns="http://schemas.openxmlformats.org/package/2006/content-types">
  <Default Extension="png" ContentType="image/png"/>
  <Default Extension="svg" ContentType="image/svg+xml"/>
  <Default Extension="jpg&amp;ehk=Jz" ContentType="image/jpeg"/>
  <Default Extension="jpeg" ContentType="image/jpeg"/>
  <Default Extension="rels" ContentType="application/vnd.openxmlformats-package.relationships+xml"/>
  <Default Extension="xml" ContentType="application/xml"/>
  <Default Extension="fntdata" ContentType="application/x-fontdata"/>
  <Default Extension="wav" ContentType="audio/wav"/>
  <Default Extension="jpg&amp;ehk=vym1wGAv" ContentType="image/jpeg"/>
  <Default Extension="jpg&amp;ehk=KO3YePkjJKpUOiDn7p7IEg&amp;r=0&amp;pid=OfficeInsert" ContentType="image/jpeg"/>
  <Default Extension="jpg&amp;ehk=Zdk0apSAOy540i30RCD"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4"/>
  </p:notesMasterIdLst>
  <p:sldIdLst>
    <p:sldId id="256" r:id="rId2"/>
    <p:sldId id="262" r:id="rId3"/>
    <p:sldId id="264" r:id="rId4"/>
    <p:sldId id="265" r:id="rId5"/>
    <p:sldId id="266" r:id="rId6"/>
    <p:sldId id="268" r:id="rId7"/>
    <p:sldId id="269" r:id="rId8"/>
    <p:sldId id="259" r:id="rId9"/>
    <p:sldId id="260" r:id="rId10"/>
    <p:sldId id="267" r:id="rId11"/>
    <p:sldId id="270" r:id="rId12"/>
    <p:sldId id="271" r:id="rId13"/>
  </p:sldIdLst>
  <p:sldSz cx="9144000" cy="6858000" type="screen4x3"/>
  <p:notesSz cx="6858000" cy="9144000"/>
  <p:embeddedFontLst>
    <p:embeddedFont>
      <p:font typeface="メイリオ" panose="020B0604020202020204" charset="-128"/>
      <p:regular r:id="rId15"/>
      <p:italic r:id="rId16"/>
    </p:embeddedFont>
    <p:embeddedFont>
      <p:font typeface="Trebuchet MS" panose="020B060302020202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Calibri" panose="020F0502020204030204" pitchFamily="34" charset="0"/>
      <p:regular r:id="rId23"/>
      <p:bold r:id="rId24"/>
      <p:italic r:id="rId25"/>
      <p:boldItalic r:id="rId26"/>
    </p:embeddedFont>
    <p:embeddedFont>
      <p:font typeface="Wingdings 3" panose="05040102010807070707" pitchFamily="18" charset="2"/>
      <p:regular r:id="rId27"/>
    </p:embeddedFont>
    <p:embeddedFont>
      <p:font typeface="ＭＳ Ｐゴシック" panose="020B0600070205080204" pitchFamily="34" charset="-128"/>
      <p:regular r:id="rId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928" autoAdjust="0"/>
  </p:normalViewPr>
  <p:slideViewPr>
    <p:cSldViewPr>
      <p:cViewPr varScale="1">
        <p:scale>
          <a:sx n="59" d="100"/>
          <a:sy n="59" d="100"/>
        </p:scale>
        <p:origin x="163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4A7A2B-4C50-4DAB-820F-7B03BCBF50B6}" type="doc">
      <dgm:prSet loTypeId="urn:microsoft.com/office/officeart/2005/8/layout/cycle4#1" loCatId="relationship" qsTypeId="urn:microsoft.com/office/officeart/2005/8/quickstyle/simple3" qsCatId="simple" csTypeId="urn:microsoft.com/office/officeart/2005/8/colors/accent1_2" csCatId="accent1" phldr="1"/>
      <dgm:spPr/>
      <dgm:t>
        <a:bodyPr/>
        <a:lstStyle/>
        <a:p>
          <a:endParaRPr lang="en-US"/>
        </a:p>
      </dgm:t>
    </dgm:pt>
    <dgm:pt modelId="{6106A26D-84C3-40F7-9571-34CD50D493BE}">
      <dgm:prSet phldrT="[Text]"/>
      <dgm:spPr>
        <a:solidFill>
          <a:schemeClr val="accent4"/>
        </a:solidFill>
      </dgm:spPr>
      <dgm:t>
        <a:bodyPr/>
        <a:lstStyle/>
        <a:p>
          <a:r>
            <a:rPr lang="en-US" dirty="0"/>
            <a:t>FINANCE</a:t>
          </a:r>
        </a:p>
      </dgm:t>
    </dgm:pt>
    <dgm:pt modelId="{86680E47-498A-4B13-8D62-6B7B2DED80A8}" type="parTrans" cxnId="{3C27D252-49B9-48E1-B3E3-271B5DD73BE7}">
      <dgm:prSet/>
      <dgm:spPr/>
      <dgm:t>
        <a:bodyPr/>
        <a:lstStyle/>
        <a:p>
          <a:endParaRPr lang="en-US"/>
        </a:p>
      </dgm:t>
    </dgm:pt>
    <dgm:pt modelId="{8A763765-9FED-41EC-8F3E-D69E732FE0F6}" type="sibTrans" cxnId="{3C27D252-49B9-48E1-B3E3-271B5DD73BE7}">
      <dgm:prSet/>
      <dgm:spPr/>
      <dgm:t>
        <a:bodyPr/>
        <a:lstStyle/>
        <a:p>
          <a:endParaRPr lang="en-US"/>
        </a:p>
      </dgm:t>
    </dgm:pt>
    <dgm:pt modelId="{B27929E5-B60A-40E7-BEB9-B1EF40E03027}">
      <dgm:prSet phldrT="[Text]" custT="1"/>
      <dgm:spPr/>
      <dgm:t>
        <a:bodyPr/>
        <a:lstStyle/>
        <a:p>
          <a:r>
            <a:rPr lang="en-US" sz="1600" dirty="0"/>
            <a:t>GCF/AF</a:t>
          </a:r>
        </a:p>
      </dgm:t>
    </dgm:pt>
    <dgm:pt modelId="{2104FC55-DA36-43A9-8FC3-D540673E236B}" type="parTrans" cxnId="{5565F058-83A9-4836-BE69-DDD5A9D8E79F}">
      <dgm:prSet/>
      <dgm:spPr/>
      <dgm:t>
        <a:bodyPr/>
        <a:lstStyle/>
        <a:p>
          <a:endParaRPr lang="en-US"/>
        </a:p>
      </dgm:t>
    </dgm:pt>
    <dgm:pt modelId="{166D6C9D-62A7-43B2-BB82-995662517259}" type="sibTrans" cxnId="{5565F058-83A9-4836-BE69-DDD5A9D8E79F}">
      <dgm:prSet/>
      <dgm:spPr/>
      <dgm:t>
        <a:bodyPr/>
        <a:lstStyle/>
        <a:p>
          <a:endParaRPr lang="en-US"/>
        </a:p>
      </dgm:t>
    </dgm:pt>
    <dgm:pt modelId="{64A336B3-3173-4A99-A7F7-21EB5CA21947}">
      <dgm:prSet phldrT="[Text]"/>
      <dgm:spPr>
        <a:solidFill>
          <a:schemeClr val="accent2">
            <a:lumMod val="75000"/>
          </a:schemeClr>
        </a:solidFill>
      </dgm:spPr>
      <dgm:t>
        <a:bodyPr/>
        <a:lstStyle/>
        <a:p>
          <a:r>
            <a:rPr lang="en-US" dirty="0">
              <a:solidFill>
                <a:schemeClr val="bg1"/>
              </a:solidFill>
            </a:rPr>
            <a:t>GREEN GROWTH</a:t>
          </a:r>
          <a:endParaRPr lang="en-US" dirty="0"/>
        </a:p>
      </dgm:t>
    </dgm:pt>
    <dgm:pt modelId="{4C5A6B36-E770-4251-8952-95C5F2ADB001}" type="parTrans" cxnId="{770A1D36-6EB0-4606-A169-47271424378A}">
      <dgm:prSet/>
      <dgm:spPr/>
      <dgm:t>
        <a:bodyPr/>
        <a:lstStyle/>
        <a:p>
          <a:endParaRPr lang="en-US"/>
        </a:p>
      </dgm:t>
    </dgm:pt>
    <dgm:pt modelId="{5AA92E70-917E-4270-A212-89A21A799EF4}" type="sibTrans" cxnId="{770A1D36-6EB0-4606-A169-47271424378A}">
      <dgm:prSet/>
      <dgm:spPr/>
      <dgm:t>
        <a:bodyPr/>
        <a:lstStyle/>
        <a:p>
          <a:endParaRPr lang="en-US"/>
        </a:p>
      </dgm:t>
    </dgm:pt>
    <dgm:pt modelId="{80BD8882-3BA2-4681-B07E-B770D46F3810}">
      <dgm:prSet phldrT="[Text]" custT="1"/>
      <dgm:spPr/>
      <dgm:t>
        <a:bodyPr/>
        <a:lstStyle/>
        <a:p>
          <a:r>
            <a:rPr lang="en-US" sz="1600" dirty="0"/>
            <a:t>Public Finance</a:t>
          </a:r>
        </a:p>
      </dgm:t>
    </dgm:pt>
    <dgm:pt modelId="{0ED1CB15-CC4C-42D4-B13C-F55B71625C0C}" type="parTrans" cxnId="{99336652-DD37-4D97-B25E-B720754A0123}">
      <dgm:prSet/>
      <dgm:spPr/>
      <dgm:t>
        <a:bodyPr/>
        <a:lstStyle/>
        <a:p>
          <a:endParaRPr lang="en-US"/>
        </a:p>
      </dgm:t>
    </dgm:pt>
    <dgm:pt modelId="{D76314EE-E281-4CF7-BAD1-47071278705D}" type="sibTrans" cxnId="{99336652-DD37-4D97-B25E-B720754A0123}">
      <dgm:prSet/>
      <dgm:spPr/>
      <dgm:t>
        <a:bodyPr/>
        <a:lstStyle/>
        <a:p>
          <a:endParaRPr lang="en-US"/>
        </a:p>
      </dgm:t>
    </dgm:pt>
    <dgm:pt modelId="{4B7437D5-715C-488A-A135-4FC0FA658034}">
      <dgm:prSet phldrT="[Text]"/>
      <dgm:spPr>
        <a:solidFill>
          <a:srgbClr val="00B050"/>
        </a:solidFill>
      </dgm:spPr>
      <dgm:t>
        <a:bodyPr/>
        <a:lstStyle/>
        <a:p>
          <a:r>
            <a:rPr lang="en-US" dirty="0"/>
            <a:t>GREEN SECTORS</a:t>
          </a:r>
          <a:endParaRPr lang="en-US" dirty="0">
            <a:solidFill>
              <a:schemeClr val="bg1"/>
            </a:solidFill>
          </a:endParaRPr>
        </a:p>
      </dgm:t>
    </dgm:pt>
    <dgm:pt modelId="{5E8453DB-4C3F-47C6-981E-CF19CD3474D0}" type="parTrans" cxnId="{0F764DDD-BF25-4B92-BA74-AF7DC9D1DA30}">
      <dgm:prSet/>
      <dgm:spPr/>
      <dgm:t>
        <a:bodyPr/>
        <a:lstStyle/>
        <a:p>
          <a:endParaRPr lang="en-US"/>
        </a:p>
      </dgm:t>
    </dgm:pt>
    <dgm:pt modelId="{A65C61EE-B255-4344-B373-6209287DC564}" type="sibTrans" cxnId="{0F764DDD-BF25-4B92-BA74-AF7DC9D1DA30}">
      <dgm:prSet/>
      <dgm:spPr/>
      <dgm:t>
        <a:bodyPr/>
        <a:lstStyle/>
        <a:p>
          <a:endParaRPr lang="en-US"/>
        </a:p>
      </dgm:t>
    </dgm:pt>
    <dgm:pt modelId="{691ED324-16F3-4753-8A0F-8A576DA2EA44}">
      <dgm:prSet phldrT="[Text]" custT="1"/>
      <dgm:spPr/>
      <dgm:t>
        <a:bodyPr anchor="b"/>
        <a:lstStyle/>
        <a:p>
          <a:pPr algn="l"/>
          <a:r>
            <a:rPr lang="en-US" sz="1500" dirty="0">
              <a:solidFill>
                <a:schemeClr val="tx1"/>
              </a:solidFill>
            </a:rPr>
            <a:t>Agriculture</a:t>
          </a:r>
        </a:p>
      </dgm:t>
    </dgm:pt>
    <dgm:pt modelId="{D7E8E40C-4432-4AAD-9285-642AB6E902D4}" type="parTrans" cxnId="{897B38E9-C933-4FE3-9466-6985C7134611}">
      <dgm:prSet/>
      <dgm:spPr/>
      <dgm:t>
        <a:bodyPr/>
        <a:lstStyle/>
        <a:p>
          <a:endParaRPr lang="en-US"/>
        </a:p>
      </dgm:t>
    </dgm:pt>
    <dgm:pt modelId="{F78F49EC-43C7-4A3C-833E-51D7FDE2CB5C}" type="sibTrans" cxnId="{897B38E9-C933-4FE3-9466-6985C7134611}">
      <dgm:prSet/>
      <dgm:spPr/>
      <dgm:t>
        <a:bodyPr/>
        <a:lstStyle/>
        <a:p>
          <a:endParaRPr lang="en-US"/>
        </a:p>
      </dgm:t>
    </dgm:pt>
    <dgm:pt modelId="{869855F7-A189-4C2E-9408-8243E498289A}">
      <dgm:prSet phldrT="[Text]"/>
      <dgm:spPr>
        <a:solidFill>
          <a:srgbClr val="227EC2"/>
        </a:solidFill>
      </dgm:spPr>
      <dgm:t>
        <a:bodyPr/>
        <a:lstStyle/>
        <a:p>
          <a:r>
            <a:rPr lang="en-US" dirty="0"/>
            <a:t>GE GREEN SHOOTS</a:t>
          </a:r>
        </a:p>
      </dgm:t>
    </dgm:pt>
    <dgm:pt modelId="{733811DB-F12B-401C-9B52-38416A1F3252}" type="parTrans" cxnId="{6479B226-EBE7-40F8-99C1-624804C02592}">
      <dgm:prSet/>
      <dgm:spPr/>
      <dgm:t>
        <a:bodyPr/>
        <a:lstStyle/>
        <a:p>
          <a:endParaRPr lang="en-US"/>
        </a:p>
      </dgm:t>
    </dgm:pt>
    <dgm:pt modelId="{2E254EF2-0C6D-47D2-9611-B8AA45C8FDCF}" type="sibTrans" cxnId="{6479B226-EBE7-40F8-99C1-624804C02592}">
      <dgm:prSet/>
      <dgm:spPr/>
      <dgm:t>
        <a:bodyPr/>
        <a:lstStyle/>
        <a:p>
          <a:endParaRPr lang="en-US"/>
        </a:p>
      </dgm:t>
    </dgm:pt>
    <dgm:pt modelId="{99DCCCA0-9682-424C-8F67-1117C95347EF}">
      <dgm:prSet phldrT="[Text]" custT="1"/>
      <dgm:spPr/>
      <dgm:t>
        <a:bodyPr anchor="ctr"/>
        <a:lstStyle/>
        <a:p>
          <a:r>
            <a:rPr lang="en-US" sz="1600" dirty="0"/>
            <a:t>Paris Agreement</a:t>
          </a:r>
        </a:p>
      </dgm:t>
    </dgm:pt>
    <dgm:pt modelId="{890B6405-98BF-475B-BA8D-16BE00EB3BC4}" type="parTrans" cxnId="{0A8B1D30-F761-413F-ABD0-2544600B493B}">
      <dgm:prSet/>
      <dgm:spPr/>
      <dgm:t>
        <a:bodyPr/>
        <a:lstStyle/>
        <a:p>
          <a:endParaRPr lang="en-US"/>
        </a:p>
      </dgm:t>
    </dgm:pt>
    <dgm:pt modelId="{6F143BC6-1634-4D43-9316-A9348A7DCCC6}" type="sibTrans" cxnId="{0A8B1D30-F761-413F-ABD0-2544600B493B}">
      <dgm:prSet/>
      <dgm:spPr/>
      <dgm:t>
        <a:bodyPr/>
        <a:lstStyle/>
        <a:p>
          <a:endParaRPr lang="en-US"/>
        </a:p>
      </dgm:t>
    </dgm:pt>
    <dgm:pt modelId="{6EEA1083-91E3-4775-AE6F-C8B842788C79}">
      <dgm:prSet phldrT="[Text]"/>
      <dgm:spPr/>
      <dgm:t>
        <a:bodyPr/>
        <a:lstStyle/>
        <a:p>
          <a:r>
            <a:rPr lang="en-US" sz="1400" dirty="0"/>
            <a:t>Public Finance</a:t>
          </a:r>
        </a:p>
      </dgm:t>
    </dgm:pt>
    <dgm:pt modelId="{268FD1CA-5D67-4FF5-8A52-F28BE0C2D78F}" type="parTrans" cxnId="{C7B51446-A9BF-423D-B4DD-EBD94B67B4EF}">
      <dgm:prSet/>
      <dgm:spPr/>
      <dgm:t>
        <a:bodyPr/>
        <a:lstStyle/>
        <a:p>
          <a:endParaRPr lang="en-US"/>
        </a:p>
      </dgm:t>
    </dgm:pt>
    <dgm:pt modelId="{0C344691-CA5D-4CDF-A487-7F76E7C01F68}" type="sibTrans" cxnId="{C7B51446-A9BF-423D-B4DD-EBD94B67B4EF}">
      <dgm:prSet/>
      <dgm:spPr/>
      <dgm:t>
        <a:bodyPr/>
        <a:lstStyle/>
        <a:p>
          <a:endParaRPr lang="en-US"/>
        </a:p>
      </dgm:t>
    </dgm:pt>
    <dgm:pt modelId="{F34803DE-D173-4653-9A00-9C2E71EEFB87}">
      <dgm:prSet phldrT="[Text]" custT="1"/>
      <dgm:spPr/>
      <dgm:t>
        <a:bodyPr/>
        <a:lstStyle/>
        <a:p>
          <a:r>
            <a:rPr lang="en-US" sz="1600" dirty="0"/>
            <a:t>CDB</a:t>
          </a:r>
        </a:p>
      </dgm:t>
    </dgm:pt>
    <dgm:pt modelId="{46F234AC-2000-4F7C-9A9E-F37617CCB45D}" type="parTrans" cxnId="{3EAE4336-0FB6-4F75-B5CC-E294BA28EF46}">
      <dgm:prSet/>
      <dgm:spPr/>
      <dgm:t>
        <a:bodyPr/>
        <a:lstStyle/>
        <a:p>
          <a:endParaRPr lang="en-US"/>
        </a:p>
      </dgm:t>
    </dgm:pt>
    <dgm:pt modelId="{F632FFAA-6CCB-4C16-95F3-3264DF9973B0}" type="sibTrans" cxnId="{3EAE4336-0FB6-4F75-B5CC-E294BA28EF46}">
      <dgm:prSet/>
      <dgm:spPr/>
      <dgm:t>
        <a:bodyPr/>
        <a:lstStyle/>
        <a:p>
          <a:endParaRPr lang="en-US"/>
        </a:p>
      </dgm:t>
    </dgm:pt>
    <dgm:pt modelId="{05ED59A4-29CA-48B3-8A81-E69FD83F93C2}">
      <dgm:prSet phldrT="[Text]" custT="1"/>
      <dgm:spPr/>
      <dgm:t>
        <a:bodyPr/>
        <a:lstStyle/>
        <a:p>
          <a:r>
            <a:rPr lang="en-US" sz="1600" dirty="0"/>
            <a:t>World Bank</a:t>
          </a:r>
        </a:p>
      </dgm:t>
    </dgm:pt>
    <dgm:pt modelId="{8A64BD7B-A869-46F1-86E3-1D0D6048B306}" type="parTrans" cxnId="{02E8E15E-8C74-4DCE-BAE0-58F1615449F6}">
      <dgm:prSet/>
      <dgm:spPr/>
      <dgm:t>
        <a:bodyPr/>
        <a:lstStyle/>
        <a:p>
          <a:endParaRPr lang="en-US"/>
        </a:p>
      </dgm:t>
    </dgm:pt>
    <dgm:pt modelId="{4F48D5FE-C575-4CAD-AC68-35D1726D9A89}" type="sibTrans" cxnId="{02E8E15E-8C74-4DCE-BAE0-58F1615449F6}">
      <dgm:prSet/>
      <dgm:spPr/>
      <dgm:t>
        <a:bodyPr/>
        <a:lstStyle/>
        <a:p>
          <a:endParaRPr lang="en-US"/>
        </a:p>
      </dgm:t>
    </dgm:pt>
    <dgm:pt modelId="{F9B8E487-30DB-40A4-9136-DE663274C0BE}">
      <dgm:prSet phldrT="[Text]"/>
      <dgm:spPr/>
      <dgm:t>
        <a:bodyPr anchor="ctr"/>
        <a:lstStyle/>
        <a:p>
          <a:r>
            <a:rPr lang="en-US" sz="1300" dirty="0"/>
            <a:t>SGD</a:t>
          </a:r>
        </a:p>
      </dgm:t>
    </dgm:pt>
    <dgm:pt modelId="{10AA5755-9394-4237-B104-C09F17C0928B}" type="parTrans" cxnId="{053F7157-86E2-4830-BBF8-7118B06BE9E3}">
      <dgm:prSet/>
      <dgm:spPr/>
      <dgm:t>
        <a:bodyPr/>
        <a:lstStyle/>
        <a:p>
          <a:endParaRPr lang="en-US"/>
        </a:p>
      </dgm:t>
    </dgm:pt>
    <dgm:pt modelId="{FAA003BE-ABB6-4A08-BE05-F2E5ADAE12E7}" type="sibTrans" cxnId="{053F7157-86E2-4830-BBF8-7118B06BE9E3}">
      <dgm:prSet/>
      <dgm:spPr/>
      <dgm:t>
        <a:bodyPr/>
        <a:lstStyle/>
        <a:p>
          <a:endParaRPr lang="en-US"/>
        </a:p>
      </dgm:t>
    </dgm:pt>
    <dgm:pt modelId="{5A35101A-4F07-46EC-87ED-1BC16133FA87}">
      <dgm:prSet phldrT="[Text]"/>
      <dgm:spPr/>
      <dgm:t>
        <a:bodyPr anchor="ctr"/>
        <a:lstStyle/>
        <a:p>
          <a:r>
            <a:rPr lang="en-US" sz="1300" dirty="0"/>
            <a:t>2030 Agenda</a:t>
          </a:r>
        </a:p>
      </dgm:t>
    </dgm:pt>
    <dgm:pt modelId="{52BF66C1-A1F5-4762-9EA0-465CB171071E}" type="parTrans" cxnId="{5AA2BA2A-47D5-47B2-90FD-0B5B83F56B5A}">
      <dgm:prSet/>
      <dgm:spPr/>
      <dgm:t>
        <a:bodyPr/>
        <a:lstStyle/>
        <a:p>
          <a:endParaRPr lang="en-US"/>
        </a:p>
      </dgm:t>
    </dgm:pt>
    <dgm:pt modelId="{39C3E674-9116-483D-A70F-27B4118DC321}" type="sibTrans" cxnId="{5AA2BA2A-47D5-47B2-90FD-0B5B83F56B5A}">
      <dgm:prSet/>
      <dgm:spPr/>
      <dgm:t>
        <a:bodyPr/>
        <a:lstStyle/>
        <a:p>
          <a:endParaRPr lang="en-US"/>
        </a:p>
      </dgm:t>
    </dgm:pt>
    <dgm:pt modelId="{7DA6E880-4483-4E72-9CB4-8B074BD9CCA2}">
      <dgm:prSet phldrT="[Text]"/>
      <dgm:spPr/>
      <dgm:t>
        <a:bodyPr/>
        <a:lstStyle/>
        <a:p>
          <a:endParaRPr lang="en-US" sz="1400" dirty="0"/>
        </a:p>
      </dgm:t>
    </dgm:pt>
    <dgm:pt modelId="{F0849676-23EC-4BBF-89BE-9AC368386CC4}" type="parTrans" cxnId="{EA1FA8E3-15D2-461B-B519-DA0E2665B866}">
      <dgm:prSet/>
      <dgm:spPr/>
      <dgm:t>
        <a:bodyPr/>
        <a:lstStyle/>
        <a:p>
          <a:endParaRPr lang="en-US"/>
        </a:p>
      </dgm:t>
    </dgm:pt>
    <dgm:pt modelId="{2CE84CCD-4D10-4505-A4B5-87802CEFF5D2}" type="sibTrans" cxnId="{EA1FA8E3-15D2-461B-B519-DA0E2665B866}">
      <dgm:prSet/>
      <dgm:spPr/>
      <dgm:t>
        <a:bodyPr/>
        <a:lstStyle/>
        <a:p>
          <a:endParaRPr lang="en-US"/>
        </a:p>
      </dgm:t>
    </dgm:pt>
    <dgm:pt modelId="{5E854D80-9547-421D-8836-6225B69C7F89}">
      <dgm:prSet phldrT="[Text]"/>
      <dgm:spPr/>
      <dgm:t>
        <a:bodyPr/>
        <a:lstStyle/>
        <a:p>
          <a:endParaRPr lang="en-US" sz="1400" dirty="0"/>
        </a:p>
      </dgm:t>
    </dgm:pt>
    <dgm:pt modelId="{84CE4F62-C6F5-4FC2-9EC1-41DC1BFDD0B9}" type="parTrans" cxnId="{740C3B21-FE6C-4B00-AAD9-47B8A65C6654}">
      <dgm:prSet/>
      <dgm:spPr/>
      <dgm:t>
        <a:bodyPr/>
        <a:lstStyle/>
        <a:p>
          <a:endParaRPr lang="en-US"/>
        </a:p>
      </dgm:t>
    </dgm:pt>
    <dgm:pt modelId="{92FE0F27-811B-4E49-90D2-FF8E3A9BDFA7}" type="sibTrans" cxnId="{740C3B21-FE6C-4B00-AAD9-47B8A65C6654}">
      <dgm:prSet/>
      <dgm:spPr/>
      <dgm:t>
        <a:bodyPr/>
        <a:lstStyle/>
        <a:p>
          <a:endParaRPr lang="en-US"/>
        </a:p>
      </dgm:t>
    </dgm:pt>
    <dgm:pt modelId="{EFB644C4-0697-4573-BD1B-D06351EBABE1}">
      <dgm:prSet phldrT="[Text]" custT="1"/>
      <dgm:spPr/>
      <dgm:t>
        <a:bodyPr/>
        <a:lstStyle/>
        <a:p>
          <a:endParaRPr lang="en-US" sz="1600" dirty="0"/>
        </a:p>
      </dgm:t>
    </dgm:pt>
    <dgm:pt modelId="{E547AA5B-004A-4848-BE61-D57FAA90C7BF}" type="parTrans" cxnId="{6F1ADD38-AF13-4FE9-95DE-72782B334B5B}">
      <dgm:prSet/>
      <dgm:spPr/>
      <dgm:t>
        <a:bodyPr/>
        <a:lstStyle/>
        <a:p>
          <a:endParaRPr lang="en-US"/>
        </a:p>
      </dgm:t>
    </dgm:pt>
    <dgm:pt modelId="{DC14C481-E318-4CA2-A267-8D486980B84E}" type="sibTrans" cxnId="{6F1ADD38-AF13-4FE9-95DE-72782B334B5B}">
      <dgm:prSet/>
      <dgm:spPr/>
      <dgm:t>
        <a:bodyPr/>
        <a:lstStyle/>
        <a:p>
          <a:endParaRPr lang="en-US"/>
        </a:p>
      </dgm:t>
    </dgm:pt>
    <dgm:pt modelId="{0F54686C-ED1F-44EF-A1EB-98AE890CF01D}">
      <dgm:prSet phldrT="[Text]"/>
      <dgm:spPr/>
      <dgm:t>
        <a:bodyPr/>
        <a:lstStyle/>
        <a:p>
          <a:r>
            <a:rPr lang="en-US" sz="1400" dirty="0"/>
            <a:t>Private Investment</a:t>
          </a:r>
        </a:p>
      </dgm:t>
    </dgm:pt>
    <dgm:pt modelId="{137D5EAD-2431-45E3-884E-59024915BDC4}" type="parTrans" cxnId="{91A31740-8374-4B8F-AFDE-BAB4D4A289CE}">
      <dgm:prSet/>
      <dgm:spPr/>
      <dgm:t>
        <a:bodyPr/>
        <a:lstStyle/>
        <a:p>
          <a:endParaRPr lang="en-US"/>
        </a:p>
      </dgm:t>
    </dgm:pt>
    <dgm:pt modelId="{F9518353-48A8-44F1-92C4-A120FBCC6BB7}" type="sibTrans" cxnId="{91A31740-8374-4B8F-AFDE-BAB4D4A289CE}">
      <dgm:prSet/>
      <dgm:spPr/>
      <dgm:t>
        <a:bodyPr/>
        <a:lstStyle/>
        <a:p>
          <a:endParaRPr lang="en-US"/>
        </a:p>
      </dgm:t>
    </dgm:pt>
    <dgm:pt modelId="{0D3894B8-B8B1-44CC-AD1C-5B0C034A94D2}">
      <dgm:prSet phldrT="[Text]"/>
      <dgm:spPr/>
      <dgm:t>
        <a:bodyPr/>
        <a:lstStyle/>
        <a:p>
          <a:r>
            <a:rPr lang="en-US" sz="1400" dirty="0"/>
            <a:t>SWFs</a:t>
          </a:r>
        </a:p>
      </dgm:t>
    </dgm:pt>
    <dgm:pt modelId="{3586F5E2-F7DC-4E80-A896-DAE32D2232D1}" type="parTrans" cxnId="{F0313BAB-6BF1-485A-88E6-78DF1E989A1F}">
      <dgm:prSet/>
      <dgm:spPr/>
      <dgm:t>
        <a:bodyPr/>
        <a:lstStyle/>
        <a:p>
          <a:endParaRPr lang="en-US"/>
        </a:p>
      </dgm:t>
    </dgm:pt>
    <dgm:pt modelId="{A4A95E9B-612C-413D-9F99-F843071E0E74}" type="sibTrans" cxnId="{F0313BAB-6BF1-485A-88E6-78DF1E989A1F}">
      <dgm:prSet/>
      <dgm:spPr/>
      <dgm:t>
        <a:bodyPr/>
        <a:lstStyle/>
        <a:p>
          <a:endParaRPr lang="en-US"/>
        </a:p>
      </dgm:t>
    </dgm:pt>
    <dgm:pt modelId="{26CA205C-E054-4D43-A158-7C072BEEBE4D}">
      <dgm:prSet custT="1"/>
      <dgm:spPr/>
      <dgm:t>
        <a:bodyPr/>
        <a:lstStyle/>
        <a:p>
          <a:pPr algn="l"/>
          <a:r>
            <a:rPr lang="en-US" sz="1500" dirty="0">
              <a:solidFill>
                <a:schemeClr val="tx1"/>
              </a:solidFill>
            </a:rPr>
            <a:t>Energy</a:t>
          </a:r>
        </a:p>
      </dgm:t>
    </dgm:pt>
    <dgm:pt modelId="{A9063996-08FB-4BA0-9C9B-6B4A5DB87B83}" type="parTrans" cxnId="{ADAED784-1171-4D24-A030-418A510C7046}">
      <dgm:prSet/>
      <dgm:spPr/>
      <dgm:t>
        <a:bodyPr/>
        <a:lstStyle/>
        <a:p>
          <a:endParaRPr lang="en-US"/>
        </a:p>
      </dgm:t>
    </dgm:pt>
    <dgm:pt modelId="{65345CE6-1FBD-4622-A131-6B883A59AD8C}" type="sibTrans" cxnId="{ADAED784-1171-4D24-A030-418A510C7046}">
      <dgm:prSet/>
      <dgm:spPr/>
      <dgm:t>
        <a:bodyPr/>
        <a:lstStyle/>
        <a:p>
          <a:endParaRPr lang="en-US"/>
        </a:p>
      </dgm:t>
    </dgm:pt>
    <dgm:pt modelId="{4BF4914B-AF43-4F1B-A7F5-FD789F013E0E}">
      <dgm:prSet custT="1"/>
      <dgm:spPr/>
      <dgm:t>
        <a:bodyPr/>
        <a:lstStyle/>
        <a:p>
          <a:pPr algn="l"/>
          <a:r>
            <a:rPr lang="en-US" sz="1500" dirty="0">
              <a:solidFill>
                <a:schemeClr val="tx1"/>
              </a:solidFill>
            </a:rPr>
            <a:t>Construction</a:t>
          </a:r>
        </a:p>
      </dgm:t>
    </dgm:pt>
    <dgm:pt modelId="{1DB829E6-2E31-4FB7-8F9A-7C1A1984380B}" type="parTrans" cxnId="{CC1CCE9A-D0B8-483B-93E9-AF71F06B09C0}">
      <dgm:prSet/>
      <dgm:spPr/>
      <dgm:t>
        <a:bodyPr/>
        <a:lstStyle/>
        <a:p>
          <a:endParaRPr lang="en-US"/>
        </a:p>
      </dgm:t>
    </dgm:pt>
    <dgm:pt modelId="{865F2AF1-54EC-476A-AC60-4F38B0ED40DE}" type="sibTrans" cxnId="{CC1CCE9A-D0B8-483B-93E9-AF71F06B09C0}">
      <dgm:prSet/>
      <dgm:spPr/>
      <dgm:t>
        <a:bodyPr/>
        <a:lstStyle/>
        <a:p>
          <a:endParaRPr lang="en-US"/>
        </a:p>
      </dgm:t>
    </dgm:pt>
    <dgm:pt modelId="{161DA213-E158-4F90-8111-B7FC4E3D4AA6}">
      <dgm:prSet custT="1"/>
      <dgm:spPr/>
      <dgm:t>
        <a:bodyPr/>
        <a:lstStyle/>
        <a:p>
          <a:pPr algn="l"/>
          <a:r>
            <a:rPr lang="en-US" sz="1500" dirty="0">
              <a:solidFill>
                <a:schemeClr val="tx1"/>
              </a:solidFill>
            </a:rPr>
            <a:t>Infrastructure</a:t>
          </a:r>
        </a:p>
      </dgm:t>
    </dgm:pt>
    <dgm:pt modelId="{E355EDC1-6672-4C16-AB71-E92B5F56594D}" type="parTrans" cxnId="{E58185FF-16FA-46A8-A485-703E727C9C61}">
      <dgm:prSet/>
      <dgm:spPr/>
      <dgm:t>
        <a:bodyPr/>
        <a:lstStyle/>
        <a:p>
          <a:endParaRPr lang="en-US"/>
        </a:p>
      </dgm:t>
    </dgm:pt>
    <dgm:pt modelId="{BCD490D5-DFDA-4F93-A57C-617FCFFE5246}" type="sibTrans" cxnId="{E58185FF-16FA-46A8-A485-703E727C9C61}">
      <dgm:prSet/>
      <dgm:spPr/>
      <dgm:t>
        <a:bodyPr/>
        <a:lstStyle/>
        <a:p>
          <a:endParaRPr lang="en-US"/>
        </a:p>
      </dgm:t>
    </dgm:pt>
    <dgm:pt modelId="{1C5E6811-D1E7-449C-953A-5E7AE0D5AE6C}">
      <dgm:prSet custT="1"/>
      <dgm:spPr/>
      <dgm:t>
        <a:bodyPr/>
        <a:lstStyle/>
        <a:p>
          <a:pPr algn="l"/>
          <a:r>
            <a:rPr lang="en-US" sz="1500" dirty="0">
              <a:solidFill>
                <a:schemeClr val="tx1"/>
              </a:solidFill>
            </a:rPr>
            <a:t>Tourism </a:t>
          </a:r>
        </a:p>
      </dgm:t>
    </dgm:pt>
    <dgm:pt modelId="{17F29A9C-C5E8-4FD6-93BE-92BCB0554D5D}" type="parTrans" cxnId="{D8E16623-F67C-4F0D-959D-5E0A186C9C57}">
      <dgm:prSet/>
      <dgm:spPr/>
      <dgm:t>
        <a:bodyPr/>
        <a:lstStyle/>
        <a:p>
          <a:endParaRPr lang="en-US"/>
        </a:p>
      </dgm:t>
    </dgm:pt>
    <dgm:pt modelId="{E2E34B13-2018-4F29-9C51-C60B56ADCF34}" type="sibTrans" cxnId="{D8E16623-F67C-4F0D-959D-5E0A186C9C57}">
      <dgm:prSet/>
      <dgm:spPr/>
      <dgm:t>
        <a:bodyPr/>
        <a:lstStyle/>
        <a:p>
          <a:endParaRPr lang="en-US"/>
        </a:p>
      </dgm:t>
    </dgm:pt>
    <dgm:pt modelId="{96DCDFEE-0BF2-403C-A813-B7B49FC22E97}">
      <dgm:prSet custT="1"/>
      <dgm:spPr/>
      <dgm:t>
        <a:bodyPr/>
        <a:lstStyle/>
        <a:p>
          <a:pPr algn="l"/>
          <a:r>
            <a:rPr lang="en-US" sz="1500" dirty="0">
              <a:solidFill>
                <a:schemeClr val="tx1"/>
              </a:solidFill>
            </a:rPr>
            <a:t>Water supply</a:t>
          </a:r>
        </a:p>
      </dgm:t>
    </dgm:pt>
    <dgm:pt modelId="{157A00DD-C661-4128-9AFF-F48B4CAED09B}" type="parTrans" cxnId="{3758DAF8-6E78-434C-B6B8-F570A1ABFE18}">
      <dgm:prSet/>
      <dgm:spPr/>
      <dgm:t>
        <a:bodyPr/>
        <a:lstStyle/>
        <a:p>
          <a:endParaRPr lang="en-US"/>
        </a:p>
      </dgm:t>
    </dgm:pt>
    <dgm:pt modelId="{22FF8B5A-36B6-4C37-B7A4-F6795E4C4912}" type="sibTrans" cxnId="{3758DAF8-6E78-434C-B6B8-F570A1ABFE18}">
      <dgm:prSet/>
      <dgm:spPr/>
      <dgm:t>
        <a:bodyPr/>
        <a:lstStyle/>
        <a:p>
          <a:endParaRPr lang="en-US"/>
        </a:p>
      </dgm:t>
    </dgm:pt>
    <dgm:pt modelId="{745281F1-806F-4404-95C5-A3B4B4314F4F}">
      <dgm:prSet custT="1"/>
      <dgm:spPr/>
      <dgm:t>
        <a:bodyPr/>
        <a:lstStyle/>
        <a:p>
          <a:pPr algn="l"/>
          <a:endParaRPr lang="en-US" sz="1500" dirty="0">
            <a:solidFill>
              <a:schemeClr val="tx1"/>
            </a:solidFill>
          </a:endParaRPr>
        </a:p>
      </dgm:t>
    </dgm:pt>
    <dgm:pt modelId="{C3928C49-2779-4FE3-BBD6-36DC035F8204}" type="parTrans" cxnId="{84E420B0-DBE2-4774-9E9E-B33444366DD8}">
      <dgm:prSet/>
      <dgm:spPr/>
      <dgm:t>
        <a:bodyPr/>
        <a:lstStyle/>
        <a:p>
          <a:endParaRPr lang="en-US"/>
        </a:p>
      </dgm:t>
    </dgm:pt>
    <dgm:pt modelId="{8F6501E8-6C64-4E73-9600-32846E04326A}" type="sibTrans" cxnId="{84E420B0-DBE2-4774-9E9E-B33444366DD8}">
      <dgm:prSet/>
      <dgm:spPr/>
      <dgm:t>
        <a:bodyPr/>
        <a:lstStyle/>
        <a:p>
          <a:endParaRPr lang="en-US"/>
        </a:p>
      </dgm:t>
    </dgm:pt>
    <dgm:pt modelId="{628DEDE6-724A-4949-82E1-40C79ED370D7}">
      <dgm:prSet custT="1"/>
      <dgm:spPr/>
      <dgm:t>
        <a:bodyPr/>
        <a:lstStyle/>
        <a:p>
          <a:pPr algn="l"/>
          <a:r>
            <a:rPr lang="en-US" sz="1500" dirty="0">
              <a:solidFill>
                <a:schemeClr val="tx1"/>
              </a:solidFill>
            </a:rPr>
            <a:t>Fisheries</a:t>
          </a:r>
        </a:p>
      </dgm:t>
    </dgm:pt>
    <dgm:pt modelId="{5E96E80B-FB00-4BA2-875E-9E71043408B4}" type="parTrans" cxnId="{569B0BEC-9F9B-47AC-9863-79493B0260A8}">
      <dgm:prSet/>
      <dgm:spPr/>
      <dgm:t>
        <a:bodyPr/>
        <a:lstStyle/>
        <a:p>
          <a:endParaRPr lang="en-US"/>
        </a:p>
      </dgm:t>
    </dgm:pt>
    <dgm:pt modelId="{F859E5D6-99F9-4135-85A6-87E5EB02E216}" type="sibTrans" cxnId="{569B0BEC-9F9B-47AC-9863-79493B0260A8}">
      <dgm:prSet/>
      <dgm:spPr/>
      <dgm:t>
        <a:bodyPr/>
        <a:lstStyle/>
        <a:p>
          <a:endParaRPr lang="en-US"/>
        </a:p>
      </dgm:t>
    </dgm:pt>
    <dgm:pt modelId="{FF879850-2147-4B49-9C8A-7FBDD2086C39}">
      <dgm:prSet custT="1"/>
      <dgm:spPr/>
      <dgm:t>
        <a:bodyPr/>
        <a:lstStyle/>
        <a:p>
          <a:pPr algn="l"/>
          <a:r>
            <a:rPr lang="en-US" sz="1500" dirty="0">
              <a:solidFill>
                <a:schemeClr val="tx1"/>
              </a:solidFill>
            </a:rPr>
            <a:t>Housing</a:t>
          </a:r>
        </a:p>
      </dgm:t>
    </dgm:pt>
    <dgm:pt modelId="{4A689A33-39C7-456D-9DE2-A78C02E2707B}" type="parTrans" cxnId="{DE7A4E7F-C759-4C0C-8B35-D8D6843BC513}">
      <dgm:prSet/>
      <dgm:spPr/>
      <dgm:t>
        <a:bodyPr/>
        <a:lstStyle/>
        <a:p>
          <a:endParaRPr lang="en-US"/>
        </a:p>
      </dgm:t>
    </dgm:pt>
    <dgm:pt modelId="{64AC8750-1372-48E2-845C-C693F59438C4}" type="sibTrans" cxnId="{DE7A4E7F-C759-4C0C-8B35-D8D6843BC513}">
      <dgm:prSet/>
      <dgm:spPr/>
      <dgm:t>
        <a:bodyPr/>
        <a:lstStyle/>
        <a:p>
          <a:endParaRPr lang="en-US"/>
        </a:p>
      </dgm:t>
    </dgm:pt>
    <dgm:pt modelId="{142E84F7-9D52-4447-8E78-7FF6C254F68D}">
      <dgm:prSet custT="1"/>
      <dgm:spPr/>
      <dgm:t>
        <a:bodyPr/>
        <a:lstStyle/>
        <a:p>
          <a:pPr algn="l"/>
          <a:r>
            <a:rPr lang="en-US" sz="1500" dirty="0">
              <a:solidFill>
                <a:schemeClr val="tx1"/>
              </a:solidFill>
            </a:rPr>
            <a:t>Waste Management</a:t>
          </a:r>
        </a:p>
      </dgm:t>
    </dgm:pt>
    <dgm:pt modelId="{297D1F75-AF78-4E5D-9D1D-208800C0AFFA}" type="parTrans" cxnId="{4697F862-5405-4ED6-AB5A-305446E12759}">
      <dgm:prSet/>
      <dgm:spPr/>
      <dgm:t>
        <a:bodyPr/>
        <a:lstStyle/>
        <a:p>
          <a:endParaRPr lang="en-US"/>
        </a:p>
      </dgm:t>
    </dgm:pt>
    <dgm:pt modelId="{A2AA64FA-392B-44B0-8B19-3778BCFF59DD}" type="sibTrans" cxnId="{4697F862-5405-4ED6-AB5A-305446E12759}">
      <dgm:prSet/>
      <dgm:spPr/>
      <dgm:t>
        <a:bodyPr/>
        <a:lstStyle/>
        <a:p>
          <a:endParaRPr lang="en-US"/>
        </a:p>
      </dgm:t>
    </dgm:pt>
    <dgm:pt modelId="{04B64D9A-BD6C-4D52-841C-36A9ECD0E7E9}">
      <dgm:prSet phldrT="[Text]"/>
      <dgm:spPr/>
      <dgm:t>
        <a:bodyPr anchor="ctr"/>
        <a:lstStyle/>
        <a:p>
          <a:r>
            <a:rPr lang="en-US" sz="1300" dirty="0"/>
            <a:t>C-SERMS</a:t>
          </a:r>
        </a:p>
      </dgm:t>
    </dgm:pt>
    <dgm:pt modelId="{F493ABC5-0311-473C-8ECE-A2FCCCA275FE}" type="parTrans" cxnId="{7348AB89-AD28-4E18-9990-D877162407B3}">
      <dgm:prSet/>
      <dgm:spPr/>
      <dgm:t>
        <a:bodyPr/>
        <a:lstStyle/>
        <a:p>
          <a:endParaRPr lang="en-US"/>
        </a:p>
      </dgm:t>
    </dgm:pt>
    <dgm:pt modelId="{C63E19C1-AA05-46A3-AD23-6785FC816B08}" type="sibTrans" cxnId="{7348AB89-AD28-4E18-9990-D877162407B3}">
      <dgm:prSet/>
      <dgm:spPr/>
      <dgm:t>
        <a:bodyPr/>
        <a:lstStyle/>
        <a:p>
          <a:endParaRPr lang="en-US"/>
        </a:p>
      </dgm:t>
    </dgm:pt>
    <dgm:pt modelId="{8F889855-93B7-4F64-9196-AD7CACEA3D6F}">
      <dgm:prSet phldrT="[Text]"/>
      <dgm:spPr/>
      <dgm:t>
        <a:bodyPr anchor="ctr"/>
        <a:lstStyle/>
        <a:p>
          <a:r>
            <a:rPr lang="en-US" sz="1300" dirty="0"/>
            <a:t>Climate Resilience Fund: Post Hurricane</a:t>
          </a:r>
        </a:p>
      </dgm:t>
    </dgm:pt>
    <dgm:pt modelId="{929AB07A-639C-49BB-9571-EB3DDD3B6756}" type="parTrans" cxnId="{866E92C7-E834-4D4A-8975-4691519508B8}">
      <dgm:prSet/>
      <dgm:spPr/>
      <dgm:t>
        <a:bodyPr/>
        <a:lstStyle/>
        <a:p>
          <a:endParaRPr lang="en-US"/>
        </a:p>
      </dgm:t>
    </dgm:pt>
    <dgm:pt modelId="{6620431F-C8C3-44CF-8765-C303261C5C6F}" type="sibTrans" cxnId="{866E92C7-E834-4D4A-8975-4691519508B8}">
      <dgm:prSet/>
      <dgm:spPr/>
      <dgm:t>
        <a:bodyPr/>
        <a:lstStyle/>
        <a:p>
          <a:endParaRPr lang="en-US"/>
        </a:p>
      </dgm:t>
    </dgm:pt>
    <dgm:pt modelId="{5733A664-C695-432A-8979-C5C9C89F73DC}" type="pres">
      <dgm:prSet presAssocID="{374A7A2B-4C50-4DAB-820F-7B03BCBF50B6}" presName="cycleMatrixDiagram" presStyleCnt="0">
        <dgm:presLayoutVars>
          <dgm:chMax val="1"/>
          <dgm:dir/>
          <dgm:animLvl val="lvl"/>
          <dgm:resizeHandles val="exact"/>
        </dgm:presLayoutVars>
      </dgm:prSet>
      <dgm:spPr/>
    </dgm:pt>
    <dgm:pt modelId="{509A8DCA-7984-498F-8878-2ED4DAB69277}" type="pres">
      <dgm:prSet presAssocID="{374A7A2B-4C50-4DAB-820F-7B03BCBF50B6}" presName="children" presStyleCnt="0"/>
      <dgm:spPr/>
    </dgm:pt>
    <dgm:pt modelId="{700C8857-F2B8-4883-86BF-CAFE1FA9DA6F}" type="pres">
      <dgm:prSet presAssocID="{374A7A2B-4C50-4DAB-820F-7B03BCBF50B6}" presName="child1group" presStyleCnt="0"/>
      <dgm:spPr/>
    </dgm:pt>
    <dgm:pt modelId="{CBD9D807-5B58-40CB-93BB-71093685B874}" type="pres">
      <dgm:prSet presAssocID="{374A7A2B-4C50-4DAB-820F-7B03BCBF50B6}" presName="child1" presStyleLbl="bgAcc1" presStyleIdx="0" presStyleCnt="4" custLinFactNeighborX="-16694" custLinFactNeighborY="7091"/>
      <dgm:spPr/>
    </dgm:pt>
    <dgm:pt modelId="{69D058E4-3858-450F-A91D-5981A8362AFE}" type="pres">
      <dgm:prSet presAssocID="{374A7A2B-4C50-4DAB-820F-7B03BCBF50B6}" presName="child1Text" presStyleLbl="bgAcc1" presStyleIdx="0" presStyleCnt="4">
        <dgm:presLayoutVars>
          <dgm:bulletEnabled val="1"/>
        </dgm:presLayoutVars>
      </dgm:prSet>
      <dgm:spPr/>
    </dgm:pt>
    <dgm:pt modelId="{530ED22A-C3A3-4789-856E-D201410D9272}" type="pres">
      <dgm:prSet presAssocID="{374A7A2B-4C50-4DAB-820F-7B03BCBF50B6}" presName="child2group" presStyleCnt="0"/>
      <dgm:spPr/>
    </dgm:pt>
    <dgm:pt modelId="{5C9CE9E9-27A4-40EC-91CA-2D3ADEF3700D}" type="pres">
      <dgm:prSet presAssocID="{374A7A2B-4C50-4DAB-820F-7B03BCBF50B6}" presName="child2" presStyleLbl="bgAcc1" presStyleIdx="1" presStyleCnt="4" custLinFactNeighborX="17494" custLinFactNeighborY="10101"/>
      <dgm:spPr/>
    </dgm:pt>
    <dgm:pt modelId="{A7187816-5BB2-44AE-9325-6AB53306A76A}" type="pres">
      <dgm:prSet presAssocID="{374A7A2B-4C50-4DAB-820F-7B03BCBF50B6}" presName="child2Text" presStyleLbl="bgAcc1" presStyleIdx="1" presStyleCnt="4">
        <dgm:presLayoutVars>
          <dgm:bulletEnabled val="1"/>
        </dgm:presLayoutVars>
      </dgm:prSet>
      <dgm:spPr/>
    </dgm:pt>
    <dgm:pt modelId="{FC230BB5-7289-4C6C-A565-351E5648851D}" type="pres">
      <dgm:prSet presAssocID="{374A7A2B-4C50-4DAB-820F-7B03BCBF50B6}" presName="child3group" presStyleCnt="0"/>
      <dgm:spPr/>
    </dgm:pt>
    <dgm:pt modelId="{CFF9346A-DE15-4C05-B919-29DC7979BE24}" type="pres">
      <dgm:prSet presAssocID="{374A7A2B-4C50-4DAB-820F-7B03BCBF50B6}" presName="child3" presStyleLbl="bgAcc1" presStyleIdx="2" presStyleCnt="4" custScaleX="93958" custScaleY="169475" custLinFactNeighborX="26970" custLinFactNeighborY="-3173"/>
      <dgm:spPr/>
    </dgm:pt>
    <dgm:pt modelId="{8CCFA326-EF01-49C4-AFFD-071DC8D492E7}" type="pres">
      <dgm:prSet presAssocID="{374A7A2B-4C50-4DAB-820F-7B03BCBF50B6}" presName="child3Text" presStyleLbl="bgAcc1" presStyleIdx="2" presStyleCnt="4">
        <dgm:presLayoutVars>
          <dgm:bulletEnabled val="1"/>
        </dgm:presLayoutVars>
      </dgm:prSet>
      <dgm:spPr/>
    </dgm:pt>
    <dgm:pt modelId="{A743E8F2-FB27-445D-8D86-A3657BCA9C3E}" type="pres">
      <dgm:prSet presAssocID="{374A7A2B-4C50-4DAB-820F-7B03BCBF50B6}" presName="child4group" presStyleCnt="0"/>
      <dgm:spPr/>
    </dgm:pt>
    <dgm:pt modelId="{AAA688B6-29C6-44DD-9107-369FE12DF211}" type="pres">
      <dgm:prSet presAssocID="{374A7A2B-4C50-4DAB-820F-7B03BCBF50B6}" presName="child4" presStyleLbl="bgAcc1" presStyleIdx="3" presStyleCnt="4" custLinFactNeighborX="-13870" custLinFactNeighborY="3868"/>
      <dgm:spPr/>
    </dgm:pt>
    <dgm:pt modelId="{C980AD13-3FBB-41BD-9AD0-5837C37CBB38}" type="pres">
      <dgm:prSet presAssocID="{374A7A2B-4C50-4DAB-820F-7B03BCBF50B6}" presName="child4Text" presStyleLbl="bgAcc1" presStyleIdx="3" presStyleCnt="4">
        <dgm:presLayoutVars>
          <dgm:bulletEnabled val="1"/>
        </dgm:presLayoutVars>
      </dgm:prSet>
      <dgm:spPr/>
    </dgm:pt>
    <dgm:pt modelId="{2564D804-CA39-4D9D-BB5F-3B098CEDF65D}" type="pres">
      <dgm:prSet presAssocID="{374A7A2B-4C50-4DAB-820F-7B03BCBF50B6}" presName="childPlaceholder" presStyleCnt="0"/>
      <dgm:spPr/>
    </dgm:pt>
    <dgm:pt modelId="{3EDC9D58-9090-4D43-8177-4289325C08F9}" type="pres">
      <dgm:prSet presAssocID="{374A7A2B-4C50-4DAB-820F-7B03BCBF50B6}" presName="circle" presStyleCnt="0"/>
      <dgm:spPr/>
    </dgm:pt>
    <dgm:pt modelId="{83966FD3-A803-4841-84D8-DE1C38CFC6AD}" type="pres">
      <dgm:prSet presAssocID="{374A7A2B-4C50-4DAB-820F-7B03BCBF50B6}" presName="quadrant1" presStyleLbl="node1" presStyleIdx="0" presStyleCnt="4" custScaleX="96675" custScaleY="105058" custLinFactNeighborX="1853" custLinFactNeighborY="4874">
        <dgm:presLayoutVars>
          <dgm:chMax val="1"/>
          <dgm:bulletEnabled val="1"/>
        </dgm:presLayoutVars>
      </dgm:prSet>
      <dgm:spPr/>
    </dgm:pt>
    <dgm:pt modelId="{86D32BC0-C3E2-4DAD-A18F-600ECBA42CCC}" type="pres">
      <dgm:prSet presAssocID="{374A7A2B-4C50-4DAB-820F-7B03BCBF50B6}" presName="quadrant2" presStyleLbl="node1" presStyleIdx="1" presStyleCnt="4" custScaleX="97789" custScaleY="118396" custLinFactNeighborX="-3355" custLinFactNeighborY="15197">
        <dgm:presLayoutVars>
          <dgm:chMax val="1"/>
          <dgm:bulletEnabled val="1"/>
        </dgm:presLayoutVars>
      </dgm:prSet>
      <dgm:spPr/>
    </dgm:pt>
    <dgm:pt modelId="{A1C6D8BC-AC5D-4DF6-97B0-EA4746377A0D}" type="pres">
      <dgm:prSet presAssocID="{374A7A2B-4C50-4DAB-820F-7B03BCBF50B6}" presName="quadrant3" presStyleLbl="node1" presStyleIdx="2" presStyleCnt="4" custScaleX="96165" custScaleY="85414">
        <dgm:presLayoutVars>
          <dgm:chMax val="1"/>
          <dgm:bulletEnabled val="1"/>
        </dgm:presLayoutVars>
      </dgm:prSet>
      <dgm:spPr/>
    </dgm:pt>
    <dgm:pt modelId="{7005562B-B645-41D4-9BB4-1E5B5FB70D9C}" type="pres">
      <dgm:prSet presAssocID="{374A7A2B-4C50-4DAB-820F-7B03BCBF50B6}" presName="quadrant4" presStyleLbl="node1" presStyleIdx="3" presStyleCnt="4" custScaleX="103899" custScaleY="88997" custLinFactNeighborX="1466" custLinFactNeighborY="-4450">
        <dgm:presLayoutVars>
          <dgm:chMax val="1"/>
          <dgm:bulletEnabled val="1"/>
        </dgm:presLayoutVars>
      </dgm:prSet>
      <dgm:spPr/>
    </dgm:pt>
    <dgm:pt modelId="{07E51EE8-B32B-4273-A0B1-32FCA9249F55}" type="pres">
      <dgm:prSet presAssocID="{374A7A2B-4C50-4DAB-820F-7B03BCBF50B6}" presName="quadrantPlaceholder" presStyleCnt="0"/>
      <dgm:spPr/>
    </dgm:pt>
    <dgm:pt modelId="{3F2AC11C-674F-471D-915E-27043480C755}" type="pres">
      <dgm:prSet presAssocID="{374A7A2B-4C50-4DAB-820F-7B03BCBF50B6}" presName="center1" presStyleLbl="fgShp" presStyleIdx="0" presStyleCnt="2" custFlipVert="0" custFlipHor="1" custScaleX="86176" custScaleY="127877" custLinFactNeighborX="14348" custLinFactNeighborY="-33513"/>
      <dgm:spPr/>
    </dgm:pt>
    <dgm:pt modelId="{2AC64074-8CE0-4CB7-9BF4-445EAE813741}" type="pres">
      <dgm:prSet presAssocID="{374A7A2B-4C50-4DAB-820F-7B03BCBF50B6}" presName="center2" presStyleLbl="fgShp" presStyleIdx="1" presStyleCnt="2"/>
      <dgm:spPr/>
    </dgm:pt>
  </dgm:ptLst>
  <dgm:cxnLst>
    <dgm:cxn modelId="{F6AA3708-1C07-4A46-AF1C-9D159213B5B8}" type="presOf" srcId="{96DCDFEE-0BF2-403C-A813-B7B49FC22E97}" destId="{CFF9346A-DE15-4C05-B919-29DC7979BE24}" srcOrd="0" destOrd="5" presId="urn:microsoft.com/office/officeart/2005/8/layout/cycle4#1"/>
    <dgm:cxn modelId="{BF7DFD09-6FE0-4CAC-A633-E480759DBB93}" type="presOf" srcId="{26CA205C-E054-4D43-A158-7C072BEEBE4D}" destId="{CFF9346A-DE15-4C05-B919-29DC7979BE24}" srcOrd="0" destOrd="1" presId="urn:microsoft.com/office/officeart/2005/8/layout/cycle4#1"/>
    <dgm:cxn modelId="{EB86230E-9824-444B-AB3B-A9F750AE3872}" type="presOf" srcId="{7DA6E880-4483-4E72-9CB4-8B074BD9CCA2}" destId="{5C9CE9E9-27A4-40EC-91CA-2D3ADEF3700D}" srcOrd="0" destOrd="3" presId="urn:microsoft.com/office/officeart/2005/8/layout/cycle4#1"/>
    <dgm:cxn modelId="{1A24B01C-F4A0-49E6-A611-3D0CEB9BEFC6}" type="presOf" srcId="{26CA205C-E054-4D43-A158-7C072BEEBE4D}" destId="{8CCFA326-EF01-49C4-AFFD-071DC8D492E7}" srcOrd="1" destOrd="1" presId="urn:microsoft.com/office/officeart/2005/8/layout/cycle4#1"/>
    <dgm:cxn modelId="{524AEF1D-3902-45BB-9F62-49DAC5DA6D65}" type="presOf" srcId="{6106A26D-84C3-40F7-9571-34CD50D493BE}" destId="{83966FD3-A803-4841-84D8-DE1C38CFC6AD}" srcOrd="0" destOrd="0" presId="urn:microsoft.com/office/officeart/2005/8/layout/cycle4#1"/>
    <dgm:cxn modelId="{740C3B21-FE6C-4B00-AAD9-47B8A65C6654}" srcId="{64A336B3-3173-4A99-A7F7-21EB5CA21947}" destId="{5E854D80-9547-421D-8836-6225B69C7F89}" srcOrd="2" destOrd="0" parTransId="{84CE4F62-C6F5-4FC2-9EC1-41DC1BFDD0B9}" sibTransId="{92FE0F27-811B-4E49-90D2-FF8E3A9BDFA7}"/>
    <dgm:cxn modelId="{D8E16623-F67C-4F0D-959D-5E0A186C9C57}" srcId="{4B7437D5-715C-488A-A135-4FC0FA658034}" destId="{1C5E6811-D1E7-449C-953A-5E7AE0D5AE6C}" srcOrd="4" destOrd="0" parTransId="{17F29A9C-C5E8-4FD6-93BE-92BCB0554D5D}" sibTransId="{E2E34B13-2018-4F29-9C51-C60B56ADCF34}"/>
    <dgm:cxn modelId="{6479B226-EBE7-40F8-99C1-624804C02592}" srcId="{374A7A2B-4C50-4DAB-820F-7B03BCBF50B6}" destId="{869855F7-A189-4C2E-9408-8243E498289A}" srcOrd="3" destOrd="0" parTransId="{733811DB-F12B-401C-9B52-38416A1F3252}" sibTransId="{2E254EF2-0C6D-47D2-9611-B8AA45C8FDCF}"/>
    <dgm:cxn modelId="{5AA2BA2A-47D5-47B2-90FD-0B5B83F56B5A}" srcId="{869855F7-A189-4C2E-9408-8243E498289A}" destId="{5A35101A-4F07-46EC-87ED-1BC16133FA87}" srcOrd="1" destOrd="0" parTransId="{52BF66C1-A1F5-4762-9EA0-465CB171071E}" sibTransId="{39C3E674-9116-483D-A70F-27B4118DC321}"/>
    <dgm:cxn modelId="{4646FD2E-57E7-4A7D-BE8F-D6469D512DE6}" type="presOf" srcId="{161DA213-E158-4F90-8111-B7FC4E3D4AA6}" destId="{CFF9346A-DE15-4C05-B919-29DC7979BE24}" srcOrd="0" destOrd="3" presId="urn:microsoft.com/office/officeart/2005/8/layout/cycle4#1"/>
    <dgm:cxn modelId="{0A8B1D30-F761-413F-ABD0-2544600B493B}" srcId="{869855F7-A189-4C2E-9408-8243E498289A}" destId="{99DCCCA0-9682-424C-8F67-1117C95347EF}" srcOrd="0" destOrd="0" parTransId="{890B6405-98BF-475B-BA8D-16BE00EB3BC4}" sibTransId="{6F143BC6-1634-4D43-9316-A9348A7DCCC6}"/>
    <dgm:cxn modelId="{9E747E31-4F24-4D32-8696-E52E008EA031}" type="presOf" srcId="{0D3894B8-B8B1-44CC-AD1C-5B0C034A94D2}" destId="{69D058E4-3858-450F-A91D-5981A8362AFE}" srcOrd="1" destOrd="5" presId="urn:microsoft.com/office/officeart/2005/8/layout/cycle4#1"/>
    <dgm:cxn modelId="{770A1D36-6EB0-4606-A169-47271424378A}" srcId="{374A7A2B-4C50-4DAB-820F-7B03BCBF50B6}" destId="{64A336B3-3173-4A99-A7F7-21EB5CA21947}" srcOrd="1" destOrd="0" parTransId="{4C5A6B36-E770-4251-8952-95C5F2ADB001}" sibTransId="{5AA92E70-917E-4270-A212-89A21A799EF4}"/>
    <dgm:cxn modelId="{3EAE4336-0FB6-4F75-B5CC-E294BA28EF46}" srcId="{6106A26D-84C3-40F7-9571-34CD50D493BE}" destId="{F34803DE-D173-4653-9A00-9C2E71EEFB87}" srcOrd="1" destOrd="0" parTransId="{46F234AC-2000-4F7C-9A9E-F37617CCB45D}" sibTransId="{F632FFAA-6CCB-4C16-95F3-3264DF9973B0}"/>
    <dgm:cxn modelId="{6F1ADD38-AF13-4FE9-95DE-72782B334B5B}" srcId="{64A336B3-3173-4A99-A7F7-21EB5CA21947}" destId="{EFB644C4-0697-4573-BD1B-D06351EBABE1}" srcOrd="1" destOrd="0" parTransId="{E547AA5B-004A-4848-BE61-D57FAA90C7BF}" sibTransId="{DC14C481-E318-4CA2-A267-8D486980B84E}"/>
    <dgm:cxn modelId="{E2EEF53A-63A2-4D16-83CF-BF5971073DF0}" type="presOf" srcId="{B27929E5-B60A-40E7-BEB9-B1EF40E03027}" destId="{69D058E4-3858-450F-A91D-5981A8362AFE}" srcOrd="1" destOrd="0" presId="urn:microsoft.com/office/officeart/2005/8/layout/cycle4#1"/>
    <dgm:cxn modelId="{6AC2EA3C-A210-43D6-AE7D-4161BC1684AE}" type="presOf" srcId="{628DEDE6-724A-4949-82E1-40C79ED370D7}" destId="{CFF9346A-DE15-4C05-B919-29DC7979BE24}" srcOrd="0" destOrd="6" presId="urn:microsoft.com/office/officeart/2005/8/layout/cycle4#1"/>
    <dgm:cxn modelId="{91A31740-8374-4B8F-AFDE-BAB4D4A289CE}" srcId="{6106A26D-84C3-40F7-9571-34CD50D493BE}" destId="{0F54686C-ED1F-44EF-A1EB-98AE890CF01D}" srcOrd="4" destOrd="0" parTransId="{137D5EAD-2431-45E3-884E-59024915BDC4}" sibTransId="{F9518353-48A8-44F1-92C4-A120FBCC6BB7}"/>
    <dgm:cxn modelId="{6A223B40-88D9-4C0A-9783-FF8626788825}" type="presOf" srcId="{4BF4914B-AF43-4F1B-A7F5-FD789F013E0E}" destId="{CFF9346A-DE15-4C05-B919-29DC7979BE24}" srcOrd="0" destOrd="2" presId="urn:microsoft.com/office/officeart/2005/8/layout/cycle4#1"/>
    <dgm:cxn modelId="{02E8E15E-8C74-4DCE-BAE0-58F1615449F6}" srcId="{6106A26D-84C3-40F7-9571-34CD50D493BE}" destId="{05ED59A4-29CA-48B3-8A81-E69FD83F93C2}" srcOrd="2" destOrd="0" parTransId="{8A64BD7B-A869-46F1-86E3-1D0D6048B306}" sibTransId="{4F48D5FE-C575-4CAD-AC68-35D1726D9A89}"/>
    <dgm:cxn modelId="{4697F862-5405-4ED6-AB5A-305446E12759}" srcId="{4B7437D5-715C-488A-A135-4FC0FA658034}" destId="{142E84F7-9D52-4447-8E78-7FF6C254F68D}" srcOrd="8" destOrd="0" parTransId="{297D1F75-AF78-4E5D-9D1D-208800C0AFFA}" sibTransId="{A2AA64FA-392B-44B0-8B19-3778BCFF59DD}"/>
    <dgm:cxn modelId="{42415A63-B449-4D29-B1E2-58B29EE25CD3}" type="presOf" srcId="{05ED59A4-29CA-48B3-8A81-E69FD83F93C2}" destId="{CBD9D807-5B58-40CB-93BB-71093685B874}" srcOrd="0" destOrd="2" presId="urn:microsoft.com/office/officeart/2005/8/layout/cycle4#1"/>
    <dgm:cxn modelId="{02EF5544-FC70-4F6E-AD2C-DB4C39858B0E}" type="presOf" srcId="{5A35101A-4F07-46EC-87ED-1BC16133FA87}" destId="{AAA688B6-29C6-44DD-9107-369FE12DF211}" srcOrd="0" destOrd="1" presId="urn:microsoft.com/office/officeart/2005/8/layout/cycle4#1"/>
    <dgm:cxn modelId="{C7B51446-A9BF-423D-B4DD-EBD94B67B4EF}" srcId="{6106A26D-84C3-40F7-9571-34CD50D493BE}" destId="{6EEA1083-91E3-4775-AE6F-C8B842788C79}" srcOrd="3" destOrd="0" parTransId="{268FD1CA-5D67-4FF5-8A52-F28BE0C2D78F}" sibTransId="{0C344691-CA5D-4CDF-A487-7F76E7C01F68}"/>
    <dgm:cxn modelId="{A905164C-18EB-430B-AEFB-236A8BF047F2}" type="presOf" srcId="{628DEDE6-724A-4949-82E1-40C79ED370D7}" destId="{8CCFA326-EF01-49C4-AFFD-071DC8D492E7}" srcOrd="1" destOrd="6" presId="urn:microsoft.com/office/officeart/2005/8/layout/cycle4#1"/>
    <dgm:cxn modelId="{EA79326C-29D2-47FD-A40C-D94A81DE9A05}" type="presOf" srcId="{691ED324-16F3-4753-8A0F-8A576DA2EA44}" destId="{8CCFA326-EF01-49C4-AFFD-071DC8D492E7}" srcOrd="1" destOrd="0" presId="urn:microsoft.com/office/officeart/2005/8/layout/cycle4#1"/>
    <dgm:cxn modelId="{EF8FD84C-1558-4566-B027-E64075811794}" type="presOf" srcId="{8F889855-93B7-4F64-9196-AD7CACEA3D6F}" destId="{C980AD13-3FBB-41BD-9AD0-5837C37CBB38}" srcOrd="1" destOrd="4" presId="urn:microsoft.com/office/officeart/2005/8/layout/cycle4#1"/>
    <dgm:cxn modelId="{DED9986D-A671-4700-852E-D92B0B71E029}" type="presOf" srcId="{4BF4914B-AF43-4F1B-A7F5-FD789F013E0E}" destId="{8CCFA326-EF01-49C4-AFFD-071DC8D492E7}" srcOrd="1" destOrd="2" presId="urn:microsoft.com/office/officeart/2005/8/layout/cycle4#1"/>
    <dgm:cxn modelId="{99336652-DD37-4D97-B25E-B720754A0123}" srcId="{64A336B3-3173-4A99-A7F7-21EB5CA21947}" destId="{80BD8882-3BA2-4681-B07E-B770D46F3810}" srcOrd="0" destOrd="0" parTransId="{0ED1CB15-CC4C-42D4-B13C-F55B71625C0C}" sibTransId="{D76314EE-E281-4CF7-BAD1-47071278705D}"/>
    <dgm:cxn modelId="{3955CA72-4697-43A1-B3C2-5A43D9CCA069}" type="presOf" srcId="{FF879850-2147-4B49-9C8A-7FBDD2086C39}" destId="{8CCFA326-EF01-49C4-AFFD-071DC8D492E7}" srcOrd="1" destOrd="7" presId="urn:microsoft.com/office/officeart/2005/8/layout/cycle4#1"/>
    <dgm:cxn modelId="{3C27D252-49B9-48E1-B3E3-271B5DD73BE7}" srcId="{374A7A2B-4C50-4DAB-820F-7B03BCBF50B6}" destId="{6106A26D-84C3-40F7-9571-34CD50D493BE}" srcOrd="0" destOrd="0" parTransId="{86680E47-498A-4B13-8D62-6B7B2DED80A8}" sibTransId="{8A763765-9FED-41EC-8F3E-D69E732FE0F6}"/>
    <dgm:cxn modelId="{A32E0B53-4BFD-4E11-B190-6E06CDC77C40}" type="presOf" srcId="{64A336B3-3173-4A99-A7F7-21EB5CA21947}" destId="{86D32BC0-C3E2-4DAD-A18F-600ECBA42CCC}" srcOrd="0" destOrd="0" presId="urn:microsoft.com/office/officeart/2005/8/layout/cycle4#1"/>
    <dgm:cxn modelId="{A42AA155-1F85-4646-956C-259B073DFD02}" type="presOf" srcId="{EFB644C4-0697-4573-BD1B-D06351EBABE1}" destId="{A7187816-5BB2-44AE-9325-6AB53306A76A}" srcOrd="1" destOrd="1" presId="urn:microsoft.com/office/officeart/2005/8/layout/cycle4#1"/>
    <dgm:cxn modelId="{053F7157-86E2-4830-BBF8-7118B06BE9E3}" srcId="{869855F7-A189-4C2E-9408-8243E498289A}" destId="{F9B8E487-30DB-40A4-9136-DE663274C0BE}" srcOrd="2" destOrd="0" parTransId="{10AA5755-9394-4237-B104-C09F17C0928B}" sibTransId="{FAA003BE-ABB6-4A08-BE05-F2E5ADAE12E7}"/>
    <dgm:cxn modelId="{6A090A78-E556-477B-B6ED-F06432665B6C}" type="presOf" srcId="{F34803DE-D173-4653-9A00-9C2E71EEFB87}" destId="{69D058E4-3858-450F-A91D-5981A8362AFE}" srcOrd="1" destOrd="1" presId="urn:microsoft.com/office/officeart/2005/8/layout/cycle4#1"/>
    <dgm:cxn modelId="{5565F058-83A9-4836-BE69-DDD5A9D8E79F}" srcId="{6106A26D-84C3-40F7-9571-34CD50D493BE}" destId="{B27929E5-B60A-40E7-BEB9-B1EF40E03027}" srcOrd="0" destOrd="0" parTransId="{2104FC55-DA36-43A9-8FC3-D540673E236B}" sibTransId="{166D6C9D-62A7-43B2-BB82-995662517259}"/>
    <dgm:cxn modelId="{DE7A4E7F-C759-4C0C-8B35-D8D6843BC513}" srcId="{4B7437D5-715C-488A-A135-4FC0FA658034}" destId="{FF879850-2147-4B49-9C8A-7FBDD2086C39}" srcOrd="7" destOrd="0" parTransId="{4A689A33-39C7-456D-9DE2-A78C02E2707B}" sibTransId="{64AC8750-1372-48E2-845C-C693F59438C4}"/>
    <dgm:cxn modelId="{68CA567F-A154-422D-8F1A-ABA3A8E1BD56}" type="presOf" srcId="{745281F1-806F-4404-95C5-A3B4B4314F4F}" destId="{8CCFA326-EF01-49C4-AFFD-071DC8D492E7}" srcOrd="1" destOrd="9" presId="urn:microsoft.com/office/officeart/2005/8/layout/cycle4#1"/>
    <dgm:cxn modelId="{B0952381-4639-4D42-BB32-0DA98AB43968}" type="presOf" srcId="{99DCCCA0-9682-424C-8F67-1117C95347EF}" destId="{C980AD13-3FBB-41BD-9AD0-5837C37CBB38}" srcOrd="1" destOrd="0" presId="urn:microsoft.com/office/officeart/2005/8/layout/cycle4#1"/>
    <dgm:cxn modelId="{15F28083-B517-4627-A9A3-CEBBB6F51799}" type="presOf" srcId="{0F54686C-ED1F-44EF-A1EB-98AE890CF01D}" destId="{69D058E4-3858-450F-A91D-5981A8362AFE}" srcOrd="1" destOrd="4" presId="urn:microsoft.com/office/officeart/2005/8/layout/cycle4#1"/>
    <dgm:cxn modelId="{ADAED784-1171-4D24-A030-418A510C7046}" srcId="{4B7437D5-715C-488A-A135-4FC0FA658034}" destId="{26CA205C-E054-4D43-A158-7C072BEEBE4D}" srcOrd="1" destOrd="0" parTransId="{A9063996-08FB-4BA0-9C9B-6B4A5DB87B83}" sibTransId="{65345CE6-1FBD-4622-A131-6B883A59AD8C}"/>
    <dgm:cxn modelId="{F504CE88-F104-4DD0-A1EA-518ABBC25A72}" type="presOf" srcId="{6EEA1083-91E3-4775-AE6F-C8B842788C79}" destId="{69D058E4-3858-450F-A91D-5981A8362AFE}" srcOrd="1" destOrd="3" presId="urn:microsoft.com/office/officeart/2005/8/layout/cycle4#1"/>
    <dgm:cxn modelId="{7348AB89-AD28-4E18-9990-D877162407B3}" srcId="{869855F7-A189-4C2E-9408-8243E498289A}" destId="{04B64D9A-BD6C-4D52-841C-36A9ECD0E7E9}" srcOrd="3" destOrd="0" parTransId="{F493ABC5-0311-473C-8ECE-A2FCCCA275FE}" sibTransId="{C63E19C1-AA05-46A3-AD23-6785FC816B08}"/>
    <dgm:cxn modelId="{2E76DC8F-3C53-477E-AE55-BE5D73824440}" type="presOf" srcId="{F34803DE-D173-4653-9A00-9C2E71EEFB87}" destId="{CBD9D807-5B58-40CB-93BB-71093685B874}" srcOrd="0" destOrd="1" presId="urn:microsoft.com/office/officeart/2005/8/layout/cycle4#1"/>
    <dgm:cxn modelId="{B1816F92-B4C8-40E4-BD30-B779AFE2372B}" type="presOf" srcId="{8F889855-93B7-4F64-9196-AD7CACEA3D6F}" destId="{AAA688B6-29C6-44DD-9107-369FE12DF211}" srcOrd="0" destOrd="4" presId="urn:microsoft.com/office/officeart/2005/8/layout/cycle4#1"/>
    <dgm:cxn modelId="{B285D992-9B27-465F-9699-B36D54CFF656}" type="presOf" srcId="{80BD8882-3BA2-4681-B07E-B770D46F3810}" destId="{A7187816-5BB2-44AE-9325-6AB53306A76A}" srcOrd="1" destOrd="0" presId="urn:microsoft.com/office/officeart/2005/8/layout/cycle4#1"/>
    <dgm:cxn modelId="{57AA9994-C7AD-4D3D-8661-6D16904D2043}" type="presOf" srcId="{04B64D9A-BD6C-4D52-841C-36A9ECD0E7E9}" destId="{C980AD13-3FBB-41BD-9AD0-5837C37CBB38}" srcOrd="1" destOrd="3" presId="urn:microsoft.com/office/officeart/2005/8/layout/cycle4#1"/>
    <dgm:cxn modelId="{36B55F98-A63A-46BD-8F45-D7218DC64794}" type="presOf" srcId="{4B7437D5-715C-488A-A135-4FC0FA658034}" destId="{A1C6D8BC-AC5D-4DF6-97B0-EA4746377A0D}" srcOrd="0" destOrd="0" presId="urn:microsoft.com/office/officeart/2005/8/layout/cycle4#1"/>
    <dgm:cxn modelId="{2C132799-711F-405C-B72E-38A6B2943C09}" type="presOf" srcId="{374A7A2B-4C50-4DAB-820F-7B03BCBF50B6}" destId="{5733A664-C695-432A-8979-C5C9C89F73DC}" srcOrd="0" destOrd="0" presId="urn:microsoft.com/office/officeart/2005/8/layout/cycle4#1"/>
    <dgm:cxn modelId="{CC1CCE9A-D0B8-483B-93E9-AF71F06B09C0}" srcId="{4B7437D5-715C-488A-A135-4FC0FA658034}" destId="{4BF4914B-AF43-4F1B-A7F5-FD789F013E0E}" srcOrd="2" destOrd="0" parTransId="{1DB829E6-2E31-4FB7-8F9A-7C1A1984380B}" sibTransId="{865F2AF1-54EC-476A-AC60-4F38B0ED40DE}"/>
    <dgm:cxn modelId="{9736229C-5E18-4841-963F-80ACA81C1058}" type="presOf" srcId="{691ED324-16F3-4753-8A0F-8A576DA2EA44}" destId="{CFF9346A-DE15-4C05-B919-29DC7979BE24}" srcOrd="0" destOrd="0" presId="urn:microsoft.com/office/officeart/2005/8/layout/cycle4#1"/>
    <dgm:cxn modelId="{674B7D9D-183D-46F7-B101-8AE0810E05C8}" type="presOf" srcId="{EFB644C4-0697-4573-BD1B-D06351EBABE1}" destId="{5C9CE9E9-27A4-40EC-91CA-2D3ADEF3700D}" srcOrd="0" destOrd="1" presId="urn:microsoft.com/office/officeart/2005/8/layout/cycle4#1"/>
    <dgm:cxn modelId="{B2EC5E9F-5792-4478-86B6-8CA9E43AFEBA}" type="presOf" srcId="{F9B8E487-30DB-40A4-9136-DE663274C0BE}" destId="{C980AD13-3FBB-41BD-9AD0-5837C37CBB38}" srcOrd="1" destOrd="2" presId="urn:microsoft.com/office/officeart/2005/8/layout/cycle4#1"/>
    <dgm:cxn modelId="{55C3BF9F-F89B-4B56-B1B1-83625CADB04A}" type="presOf" srcId="{745281F1-806F-4404-95C5-A3B4B4314F4F}" destId="{CFF9346A-DE15-4C05-B919-29DC7979BE24}" srcOrd="0" destOrd="9" presId="urn:microsoft.com/office/officeart/2005/8/layout/cycle4#1"/>
    <dgm:cxn modelId="{8D8341A9-948B-4FF7-A379-F658C8E02918}" type="presOf" srcId="{0F54686C-ED1F-44EF-A1EB-98AE890CF01D}" destId="{CBD9D807-5B58-40CB-93BB-71093685B874}" srcOrd="0" destOrd="4" presId="urn:microsoft.com/office/officeart/2005/8/layout/cycle4#1"/>
    <dgm:cxn modelId="{8AFDB5A9-95A5-4800-8FC0-4D03981373DB}" type="presOf" srcId="{5E854D80-9547-421D-8836-6225B69C7F89}" destId="{A7187816-5BB2-44AE-9325-6AB53306A76A}" srcOrd="1" destOrd="2" presId="urn:microsoft.com/office/officeart/2005/8/layout/cycle4#1"/>
    <dgm:cxn modelId="{F0313BAB-6BF1-485A-88E6-78DF1E989A1F}" srcId="{6106A26D-84C3-40F7-9571-34CD50D493BE}" destId="{0D3894B8-B8B1-44CC-AD1C-5B0C034A94D2}" srcOrd="5" destOrd="0" parTransId="{3586F5E2-F7DC-4E80-A896-DAE32D2232D1}" sibTransId="{A4A95E9B-612C-413D-9F99-F843071E0E74}"/>
    <dgm:cxn modelId="{1C4D82AC-B291-43B1-9304-94F958A88C94}" type="presOf" srcId="{161DA213-E158-4F90-8111-B7FC4E3D4AA6}" destId="{8CCFA326-EF01-49C4-AFFD-071DC8D492E7}" srcOrd="1" destOrd="3" presId="urn:microsoft.com/office/officeart/2005/8/layout/cycle4#1"/>
    <dgm:cxn modelId="{84E420B0-DBE2-4774-9E9E-B33444366DD8}" srcId="{4B7437D5-715C-488A-A135-4FC0FA658034}" destId="{745281F1-806F-4404-95C5-A3B4B4314F4F}" srcOrd="9" destOrd="0" parTransId="{C3928C49-2779-4FE3-BBD6-36DC035F8204}" sibTransId="{8F6501E8-6C64-4E73-9600-32846E04326A}"/>
    <dgm:cxn modelId="{1AF26DB6-84AD-4E07-93F2-7E57BFA4DBF1}" type="presOf" srcId="{0D3894B8-B8B1-44CC-AD1C-5B0C034A94D2}" destId="{CBD9D807-5B58-40CB-93BB-71093685B874}" srcOrd="0" destOrd="5" presId="urn:microsoft.com/office/officeart/2005/8/layout/cycle4#1"/>
    <dgm:cxn modelId="{226F4FB6-978A-4842-BBA7-9E88348D0EDC}" type="presOf" srcId="{80BD8882-3BA2-4681-B07E-B770D46F3810}" destId="{5C9CE9E9-27A4-40EC-91CA-2D3ADEF3700D}" srcOrd="0" destOrd="0" presId="urn:microsoft.com/office/officeart/2005/8/layout/cycle4#1"/>
    <dgm:cxn modelId="{2D8605BA-25F3-4A5B-962E-71371410E2DE}" type="presOf" srcId="{142E84F7-9D52-4447-8E78-7FF6C254F68D}" destId="{8CCFA326-EF01-49C4-AFFD-071DC8D492E7}" srcOrd="1" destOrd="8" presId="urn:microsoft.com/office/officeart/2005/8/layout/cycle4#1"/>
    <dgm:cxn modelId="{5EBDE3BD-0787-4A4C-A3F5-12712F3F0B97}" type="presOf" srcId="{99DCCCA0-9682-424C-8F67-1117C95347EF}" destId="{AAA688B6-29C6-44DD-9107-369FE12DF211}" srcOrd="0" destOrd="0" presId="urn:microsoft.com/office/officeart/2005/8/layout/cycle4#1"/>
    <dgm:cxn modelId="{866E92C7-E834-4D4A-8975-4691519508B8}" srcId="{869855F7-A189-4C2E-9408-8243E498289A}" destId="{8F889855-93B7-4F64-9196-AD7CACEA3D6F}" srcOrd="4" destOrd="0" parTransId="{929AB07A-639C-49BB-9571-EB3DDD3B6756}" sibTransId="{6620431F-C8C3-44CF-8765-C303261C5C6F}"/>
    <dgm:cxn modelId="{BFF356CB-2E59-46AF-A7B0-7957C8589BC8}" type="presOf" srcId="{6EEA1083-91E3-4775-AE6F-C8B842788C79}" destId="{CBD9D807-5B58-40CB-93BB-71093685B874}" srcOrd="0" destOrd="3" presId="urn:microsoft.com/office/officeart/2005/8/layout/cycle4#1"/>
    <dgm:cxn modelId="{324B67D1-A47B-42A4-8FC3-79FBA958500F}" type="presOf" srcId="{96DCDFEE-0BF2-403C-A813-B7B49FC22E97}" destId="{8CCFA326-EF01-49C4-AFFD-071DC8D492E7}" srcOrd="1" destOrd="5" presId="urn:microsoft.com/office/officeart/2005/8/layout/cycle4#1"/>
    <dgm:cxn modelId="{B1D2FCD5-B46A-4A86-AAE3-4CCCDBCA75FC}" type="presOf" srcId="{1C5E6811-D1E7-449C-953A-5E7AE0D5AE6C}" destId="{8CCFA326-EF01-49C4-AFFD-071DC8D492E7}" srcOrd="1" destOrd="4" presId="urn:microsoft.com/office/officeart/2005/8/layout/cycle4#1"/>
    <dgm:cxn modelId="{53A096D6-D278-4841-8131-95044440F85C}" type="presOf" srcId="{B27929E5-B60A-40E7-BEB9-B1EF40E03027}" destId="{CBD9D807-5B58-40CB-93BB-71093685B874}" srcOrd="0" destOrd="0" presId="urn:microsoft.com/office/officeart/2005/8/layout/cycle4#1"/>
    <dgm:cxn modelId="{89D57AD9-3589-4130-AA4F-FD53F463E77F}" type="presOf" srcId="{869855F7-A189-4C2E-9408-8243E498289A}" destId="{7005562B-B645-41D4-9BB4-1E5B5FB70D9C}" srcOrd="0" destOrd="0" presId="urn:microsoft.com/office/officeart/2005/8/layout/cycle4#1"/>
    <dgm:cxn modelId="{19C6CEDA-0AB7-43E6-8AD4-82176C5B17AB}" type="presOf" srcId="{142E84F7-9D52-4447-8E78-7FF6C254F68D}" destId="{CFF9346A-DE15-4C05-B919-29DC7979BE24}" srcOrd="0" destOrd="8" presId="urn:microsoft.com/office/officeart/2005/8/layout/cycle4#1"/>
    <dgm:cxn modelId="{F2DCDCDB-BA2D-462F-9D18-901CEF648A21}" type="presOf" srcId="{1C5E6811-D1E7-449C-953A-5E7AE0D5AE6C}" destId="{CFF9346A-DE15-4C05-B919-29DC7979BE24}" srcOrd="0" destOrd="4" presId="urn:microsoft.com/office/officeart/2005/8/layout/cycle4#1"/>
    <dgm:cxn modelId="{0F764DDD-BF25-4B92-BA74-AF7DC9D1DA30}" srcId="{374A7A2B-4C50-4DAB-820F-7B03BCBF50B6}" destId="{4B7437D5-715C-488A-A135-4FC0FA658034}" srcOrd="2" destOrd="0" parTransId="{5E8453DB-4C3F-47C6-981E-CF19CD3474D0}" sibTransId="{A65C61EE-B255-4344-B373-6209287DC564}"/>
    <dgm:cxn modelId="{B27F1BE3-B71C-4082-A915-AF0246C42342}" type="presOf" srcId="{FF879850-2147-4B49-9C8A-7FBDD2086C39}" destId="{CFF9346A-DE15-4C05-B919-29DC7979BE24}" srcOrd="0" destOrd="7" presId="urn:microsoft.com/office/officeart/2005/8/layout/cycle4#1"/>
    <dgm:cxn modelId="{EA1FA8E3-15D2-461B-B519-DA0E2665B866}" srcId="{64A336B3-3173-4A99-A7F7-21EB5CA21947}" destId="{7DA6E880-4483-4E72-9CB4-8B074BD9CCA2}" srcOrd="3" destOrd="0" parTransId="{F0849676-23EC-4BBF-89BE-9AC368386CC4}" sibTransId="{2CE84CCD-4D10-4505-A4B5-87802CEFF5D2}"/>
    <dgm:cxn modelId="{F9470DE4-4090-470F-BF2D-3F043FD85DE5}" type="presOf" srcId="{7DA6E880-4483-4E72-9CB4-8B074BD9CCA2}" destId="{A7187816-5BB2-44AE-9325-6AB53306A76A}" srcOrd="1" destOrd="3" presId="urn:microsoft.com/office/officeart/2005/8/layout/cycle4#1"/>
    <dgm:cxn modelId="{67DC1EE5-00EA-4406-8542-957C6FFC7165}" type="presOf" srcId="{5A35101A-4F07-46EC-87ED-1BC16133FA87}" destId="{C980AD13-3FBB-41BD-9AD0-5837C37CBB38}" srcOrd="1" destOrd="1" presId="urn:microsoft.com/office/officeart/2005/8/layout/cycle4#1"/>
    <dgm:cxn modelId="{897B38E9-C933-4FE3-9466-6985C7134611}" srcId="{4B7437D5-715C-488A-A135-4FC0FA658034}" destId="{691ED324-16F3-4753-8A0F-8A576DA2EA44}" srcOrd="0" destOrd="0" parTransId="{D7E8E40C-4432-4AAD-9285-642AB6E902D4}" sibTransId="{F78F49EC-43C7-4A3C-833E-51D7FDE2CB5C}"/>
    <dgm:cxn modelId="{569B0BEC-9F9B-47AC-9863-79493B0260A8}" srcId="{4B7437D5-715C-488A-A135-4FC0FA658034}" destId="{628DEDE6-724A-4949-82E1-40C79ED370D7}" srcOrd="6" destOrd="0" parTransId="{5E96E80B-FB00-4BA2-875E-9E71043408B4}" sibTransId="{F859E5D6-99F9-4135-85A6-87E5EB02E216}"/>
    <dgm:cxn modelId="{808692ED-A223-4221-8F46-7B684C53C763}" type="presOf" srcId="{5E854D80-9547-421D-8836-6225B69C7F89}" destId="{5C9CE9E9-27A4-40EC-91CA-2D3ADEF3700D}" srcOrd="0" destOrd="2" presId="urn:microsoft.com/office/officeart/2005/8/layout/cycle4#1"/>
    <dgm:cxn modelId="{F7CF9BF4-1FD8-45CE-9E58-C79E8D8B4B7E}" type="presOf" srcId="{05ED59A4-29CA-48B3-8A81-E69FD83F93C2}" destId="{69D058E4-3858-450F-A91D-5981A8362AFE}" srcOrd="1" destOrd="2" presId="urn:microsoft.com/office/officeart/2005/8/layout/cycle4#1"/>
    <dgm:cxn modelId="{EB71AAF7-4534-4AD0-8A4D-A4C802F3320B}" type="presOf" srcId="{F9B8E487-30DB-40A4-9136-DE663274C0BE}" destId="{AAA688B6-29C6-44DD-9107-369FE12DF211}" srcOrd="0" destOrd="2" presId="urn:microsoft.com/office/officeart/2005/8/layout/cycle4#1"/>
    <dgm:cxn modelId="{3758DAF8-6E78-434C-B6B8-F570A1ABFE18}" srcId="{4B7437D5-715C-488A-A135-4FC0FA658034}" destId="{96DCDFEE-0BF2-403C-A813-B7B49FC22E97}" srcOrd="5" destOrd="0" parTransId="{157A00DD-C661-4128-9AFF-F48B4CAED09B}" sibTransId="{22FF8B5A-36B6-4C37-B7A4-F6795E4C4912}"/>
    <dgm:cxn modelId="{A57A7DFA-1263-4A5D-8746-D1757D12E55E}" type="presOf" srcId="{04B64D9A-BD6C-4D52-841C-36A9ECD0E7E9}" destId="{AAA688B6-29C6-44DD-9107-369FE12DF211}" srcOrd="0" destOrd="3" presId="urn:microsoft.com/office/officeart/2005/8/layout/cycle4#1"/>
    <dgm:cxn modelId="{E58185FF-16FA-46A8-A485-703E727C9C61}" srcId="{4B7437D5-715C-488A-A135-4FC0FA658034}" destId="{161DA213-E158-4F90-8111-B7FC4E3D4AA6}" srcOrd="3" destOrd="0" parTransId="{E355EDC1-6672-4C16-AB71-E92B5F56594D}" sibTransId="{BCD490D5-DFDA-4F93-A57C-617FCFFE5246}"/>
    <dgm:cxn modelId="{06BCB030-EEA9-483A-8593-59B4E96915D4}" type="presParOf" srcId="{5733A664-C695-432A-8979-C5C9C89F73DC}" destId="{509A8DCA-7984-498F-8878-2ED4DAB69277}" srcOrd="0" destOrd="0" presId="urn:microsoft.com/office/officeart/2005/8/layout/cycle4#1"/>
    <dgm:cxn modelId="{123757ED-63C2-4376-A501-49E218A0610D}" type="presParOf" srcId="{509A8DCA-7984-498F-8878-2ED4DAB69277}" destId="{700C8857-F2B8-4883-86BF-CAFE1FA9DA6F}" srcOrd="0" destOrd="0" presId="urn:microsoft.com/office/officeart/2005/8/layout/cycle4#1"/>
    <dgm:cxn modelId="{4FB3DDA6-1591-45E0-B328-250862A4D732}" type="presParOf" srcId="{700C8857-F2B8-4883-86BF-CAFE1FA9DA6F}" destId="{CBD9D807-5B58-40CB-93BB-71093685B874}" srcOrd="0" destOrd="0" presId="urn:microsoft.com/office/officeart/2005/8/layout/cycle4#1"/>
    <dgm:cxn modelId="{4ACA0978-6D85-4CE7-8603-9E49F61C1AB7}" type="presParOf" srcId="{700C8857-F2B8-4883-86BF-CAFE1FA9DA6F}" destId="{69D058E4-3858-450F-A91D-5981A8362AFE}" srcOrd="1" destOrd="0" presId="urn:microsoft.com/office/officeart/2005/8/layout/cycle4#1"/>
    <dgm:cxn modelId="{2EB206FB-E945-4CB8-B68F-DAB3E06105E6}" type="presParOf" srcId="{509A8DCA-7984-498F-8878-2ED4DAB69277}" destId="{530ED22A-C3A3-4789-856E-D201410D9272}" srcOrd="1" destOrd="0" presId="urn:microsoft.com/office/officeart/2005/8/layout/cycle4#1"/>
    <dgm:cxn modelId="{E0C2A9F4-8DC0-4BE7-A2C3-8F66E23808C6}" type="presParOf" srcId="{530ED22A-C3A3-4789-856E-D201410D9272}" destId="{5C9CE9E9-27A4-40EC-91CA-2D3ADEF3700D}" srcOrd="0" destOrd="0" presId="urn:microsoft.com/office/officeart/2005/8/layout/cycle4#1"/>
    <dgm:cxn modelId="{2A55DF9A-7A37-47B8-807A-8C30E9686647}" type="presParOf" srcId="{530ED22A-C3A3-4789-856E-D201410D9272}" destId="{A7187816-5BB2-44AE-9325-6AB53306A76A}" srcOrd="1" destOrd="0" presId="urn:microsoft.com/office/officeart/2005/8/layout/cycle4#1"/>
    <dgm:cxn modelId="{C74667E7-7936-4613-8307-117A77FBB087}" type="presParOf" srcId="{509A8DCA-7984-498F-8878-2ED4DAB69277}" destId="{FC230BB5-7289-4C6C-A565-351E5648851D}" srcOrd="2" destOrd="0" presId="urn:microsoft.com/office/officeart/2005/8/layout/cycle4#1"/>
    <dgm:cxn modelId="{D70B959D-F467-40B3-9471-3A1F9E749F1B}" type="presParOf" srcId="{FC230BB5-7289-4C6C-A565-351E5648851D}" destId="{CFF9346A-DE15-4C05-B919-29DC7979BE24}" srcOrd="0" destOrd="0" presId="urn:microsoft.com/office/officeart/2005/8/layout/cycle4#1"/>
    <dgm:cxn modelId="{AD365932-FB3C-4485-B9E5-796DC4E8B70D}" type="presParOf" srcId="{FC230BB5-7289-4C6C-A565-351E5648851D}" destId="{8CCFA326-EF01-49C4-AFFD-071DC8D492E7}" srcOrd="1" destOrd="0" presId="urn:microsoft.com/office/officeart/2005/8/layout/cycle4#1"/>
    <dgm:cxn modelId="{B45609F0-EBA4-4CF5-AFEC-BBCF9A6ABF49}" type="presParOf" srcId="{509A8DCA-7984-498F-8878-2ED4DAB69277}" destId="{A743E8F2-FB27-445D-8D86-A3657BCA9C3E}" srcOrd="3" destOrd="0" presId="urn:microsoft.com/office/officeart/2005/8/layout/cycle4#1"/>
    <dgm:cxn modelId="{21989FB1-26D4-4D34-A77A-CF277F44D6C3}" type="presParOf" srcId="{A743E8F2-FB27-445D-8D86-A3657BCA9C3E}" destId="{AAA688B6-29C6-44DD-9107-369FE12DF211}" srcOrd="0" destOrd="0" presId="urn:microsoft.com/office/officeart/2005/8/layout/cycle4#1"/>
    <dgm:cxn modelId="{04E2DCC5-AE3C-4290-ACAB-8C7DE99F7B3F}" type="presParOf" srcId="{A743E8F2-FB27-445D-8D86-A3657BCA9C3E}" destId="{C980AD13-3FBB-41BD-9AD0-5837C37CBB38}" srcOrd="1" destOrd="0" presId="urn:microsoft.com/office/officeart/2005/8/layout/cycle4#1"/>
    <dgm:cxn modelId="{9DE95EFA-B710-4DFF-9BEA-2422A63416C3}" type="presParOf" srcId="{509A8DCA-7984-498F-8878-2ED4DAB69277}" destId="{2564D804-CA39-4D9D-BB5F-3B098CEDF65D}" srcOrd="4" destOrd="0" presId="urn:microsoft.com/office/officeart/2005/8/layout/cycle4#1"/>
    <dgm:cxn modelId="{D80C3C6A-7E86-4E9D-A972-E218356AF0ED}" type="presParOf" srcId="{5733A664-C695-432A-8979-C5C9C89F73DC}" destId="{3EDC9D58-9090-4D43-8177-4289325C08F9}" srcOrd="1" destOrd="0" presId="urn:microsoft.com/office/officeart/2005/8/layout/cycle4#1"/>
    <dgm:cxn modelId="{625E0834-F233-47FC-AE42-EEB50C79E2BA}" type="presParOf" srcId="{3EDC9D58-9090-4D43-8177-4289325C08F9}" destId="{83966FD3-A803-4841-84D8-DE1C38CFC6AD}" srcOrd="0" destOrd="0" presId="urn:microsoft.com/office/officeart/2005/8/layout/cycle4#1"/>
    <dgm:cxn modelId="{F356A716-58CC-45E4-A14E-B6734433D648}" type="presParOf" srcId="{3EDC9D58-9090-4D43-8177-4289325C08F9}" destId="{86D32BC0-C3E2-4DAD-A18F-600ECBA42CCC}" srcOrd="1" destOrd="0" presId="urn:microsoft.com/office/officeart/2005/8/layout/cycle4#1"/>
    <dgm:cxn modelId="{A994311D-C0D1-48F6-92E3-7EE12536391D}" type="presParOf" srcId="{3EDC9D58-9090-4D43-8177-4289325C08F9}" destId="{A1C6D8BC-AC5D-4DF6-97B0-EA4746377A0D}" srcOrd="2" destOrd="0" presId="urn:microsoft.com/office/officeart/2005/8/layout/cycle4#1"/>
    <dgm:cxn modelId="{AC5C17B9-6EC8-4F93-99CA-A7AC7081901F}" type="presParOf" srcId="{3EDC9D58-9090-4D43-8177-4289325C08F9}" destId="{7005562B-B645-41D4-9BB4-1E5B5FB70D9C}" srcOrd="3" destOrd="0" presId="urn:microsoft.com/office/officeart/2005/8/layout/cycle4#1"/>
    <dgm:cxn modelId="{FF6A54CC-02A9-45AF-9D90-BED2C3CF2479}" type="presParOf" srcId="{3EDC9D58-9090-4D43-8177-4289325C08F9}" destId="{07E51EE8-B32B-4273-A0B1-32FCA9249F55}" srcOrd="4" destOrd="0" presId="urn:microsoft.com/office/officeart/2005/8/layout/cycle4#1"/>
    <dgm:cxn modelId="{F5FF60B3-0778-4A9B-8F77-9D8C0016E2A0}" type="presParOf" srcId="{5733A664-C695-432A-8979-C5C9C89F73DC}" destId="{3F2AC11C-674F-471D-915E-27043480C755}" srcOrd="2" destOrd="0" presId="urn:microsoft.com/office/officeart/2005/8/layout/cycle4#1"/>
    <dgm:cxn modelId="{2D9B9551-30FD-43D1-ACBC-11DB37001257}" type="presParOf" srcId="{5733A664-C695-432A-8979-C5C9C89F73DC}" destId="{2AC64074-8CE0-4CB7-9BF4-445EAE813741}" srcOrd="3" destOrd="0" presId="urn:microsoft.com/office/officeart/2005/8/layout/cycle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9346A-DE15-4C05-B919-29DC7979BE24}">
      <dsp:nvSpPr>
        <dsp:cNvPr id="0" name=""/>
        <dsp:cNvSpPr/>
      </dsp:nvSpPr>
      <dsp:spPr>
        <a:xfrm>
          <a:off x="5679992" y="2830409"/>
          <a:ext cx="2473407" cy="2889952"/>
        </a:xfrm>
        <a:prstGeom prst="roundRect">
          <a:avLst>
            <a:gd name="adj" fmla="val 10000"/>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b" anchorCtr="0">
          <a:noAutofit/>
        </a:bodyPr>
        <a:lstStyle/>
        <a:p>
          <a:pPr marL="114300" lvl="1" indent="-114300" algn="l" defTabSz="666750">
            <a:lnSpc>
              <a:spcPct val="90000"/>
            </a:lnSpc>
            <a:spcBef>
              <a:spcPct val="0"/>
            </a:spcBef>
            <a:spcAft>
              <a:spcPct val="15000"/>
            </a:spcAft>
            <a:buChar char="•"/>
          </a:pPr>
          <a:r>
            <a:rPr lang="en-US" sz="1500" kern="1200" dirty="0">
              <a:solidFill>
                <a:schemeClr val="tx1"/>
              </a:solidFill>
            </a:rPr>
            <a:t>Agriculture</a:t>
          </a:r>
        </a:p>
        <a:p>
          <a:pPr marL="114300" lvl="1" indent="-114300" algn="l" defTabSz="666750">
            <a:lnSpc>
              <a:spcPct val="90000"/>
            </a:lnSpc>
            <a:spcBef>
              <a:spcPct val="0"/>
            </a:spcBef>
            <a:spcAft>
              <a:spcPct val="15000"/>
            </a:spcAft>
            <a:buChar char="•"/>
          </a:pPr>
          <a:r>
            <a:rPr lang="en-US" sz="1500" kern="1200" dirty="0">
              <a:solidFill>
                <a:schemeClr val="tx1"/>
              </a:solidFill>
            </a:rPr>
            <a:t>Energy</a:t>
          </a:r>
        </a:p>
        <a:p>
          <a:pPr marL="114300" lvl="1" indent="-114300" algn="l" defTabSz="666750">
            <a:lnSpc>
              <a:spcPct val="90000"/>
            </a:lnSpc>
            <a:spcBef>
              <a:spcPct val="0"/>
            </a:spcBef>
            <a:spcAft>
              <a:spcPct val="15000"/>
            </a:spcAft>
            <a:buChar char="•"/>
          </a:pPr>
          <a:r>
            <a:rPr lang="en-US" sz="1500" kern="1200" dirty="0">
              <a:solidFill>
                <a:schemeClr val="tx1"/>
              </a:solidFill>
            </a:rPr>
            <a:t>Construction</a:t>
          </a:r>
        </a:p>
        <a:p>
          <a:pPr marL="114300" lvl="1" indent="-114300" algn="l" defTabSz="666750">
            <a:lnSpc>
              <a:spcPct val="90000"/>
            </a:lnSpc>
            <a:spcBef>
              <a:spcPct val="0"/>
            </a:spcBef>
            <a:spcAft>
              <a:spcPct val="15000"/>
            </a:spcAft>
            <a:buChar char="•"/>
          </a:pPr>
          <a:r>
            <a:rPr lang="en-US" sz="1500" kern="1200" dirty="0">
              <a:solidFill>
                <a:schemeClr val="tx1"/>
              </a:solidFill>
            </a:rPr>
            <a:t>Infrastructure</a:t>
          </a:r>
        </a:p>
        <a:p>
          <a:pPr marL="114300" lvl="1" indent="-114300" algn="l" defTabSz="666750">
            <a:lnSpc>
              <a:spcPct val="90000"/>
            </a:lnSpc>
            <a:spcBef>
              <a:spcPct val="0"/>
            </a:spcBef>
            <a:spcAft>
              <a:spcPct val="15000"/>
            </a:spcAft>
            <a:buChar char="•"/>
          </a:pPr>
          <a:r>
            <a:rPr lang="en-US" sz="1500" kern="1200" dirty="0">
              <a:solidFill>
                <a:schemeClr val="tx1"/>
              </a:solidFill>
            </a:rPr>
            <a:t>Tourism </a:t>
          </a:r>
        </a:p>
        <a:p>
          <a:pPr marL="114300" lvl="1" indent="-114300" algn="l" defTabSz="666750">
            <a:lnSpc>
              <a:spcPct val="90000"/>
            </a:lnSpc>
            <a:spcBef>
              <a:spcPct val="0"/>
            </a:spcBef>
            <a:spcAft>
              <a:spcPct val="15000"/>
            </a:spcAft>
            <a:buChar char="•"/>
          </a:pPr>
          <a:r>
            <a:rPr lang="en-US" sz="1500" kern="1200" dirty="0">
              <a:solidFill>
                <a:schemeClr val="tx1"/>
              </a:solidFill>
            </a:rPr>
            <a:t>Water supply</a:t>
          </a:r>
        </a:p>
        <a:p>
          <a:pPr marL="114300" lvl="1" indent="-114300" algn="l" defTabSz="666750">
            <a:lnSpc>
              <a:spcPct val="90000"/>
            </a:lnSpc>
            <a:spcBef>
              <a:spcPct val="0"/>
            </a:spcBef>
            <a:spcAft>
              <a:spcPct val="15000"/>
            </a:spcAft>
            <a:buChar char="•"/>
          </a:pPr>
          <a:r>
            <a:rPr lang="en-US" sz="1500" kern="1200" dirty="0">
              <a:solidFill>
                <a:schemeClr val="tx1"/>
              </a:solidFill>
            </a:rPr>
            <a:t>Fisheries</a:t>
          </a:r>
        </a:p>
        <a:p>
          <a:pPr marL="114300" lvl="1" indent="-114300" algn="l" defTabSz="666750">
            <a:lnSpc>
              <a:spcPct val="90000"/>
            </a:lnSpc>
            <a:spcBef>
              <a:spcPct val="0"/>
            </a:spcBef>
            <a:spcAft>
              <a:spcPct val="15000"/>
            </a:spcAft>
            <a:buChar char="•"/>
          </a:pPr>
          <a:r>
            <a:rPr lang="en-US" sz="1500" kern="1200" dirty="0">
              <a:solidFill>
                <a:schemeClr val="tx1"/>
              </a:solidFill>
            </a:rPr>
            <a:t>Housing</a:t>
          </a:r>
        </a:p>
        <a:p>
          <a:pPr marL="114300" lvl="1" indent="-114300" algn="l" defTabSz="666750">
            <a:lnSpc>
              <a:spcPct val="90000"/>
            </a:lnSpc>
            <a:spcBef>
              <a:spcPct val="0"/>
            </a:spcBef>
            <a:spcAft>
              <a:spcPct val="15000"/>
            </a:spcAft>
            <a:buChar char="•"/>
          </a:pPr>
          <a:r>
            <a:rPr lang="en-US" sz="1500" kern="1200" dirty="0">
              <a:solidFill>
                <a:schemeClr val="tx1"/>
              </a:solidFill>
            </a:rPr>
            <a:t>Waste Management</a:t>
          </a:r>
        </a:p>
        <a:p>
          <a:pPr marL="114300" lvl="1" indent="-114300" algn="l" defTabSz="666750">
            <a:lnSpc>
              <a:spcPct val="90000"/>
            </a:lnSpc>
            <a:spcBef>
              <a:spcPct val="0"/>
            </a:spcBef>
            <a:spcAft>
              <a:spcPct val="15000"/>
            </a:spcAft>
            <a:buChar char="•"/>
          </a:pPr>
          <a:endParaRPr lang="en-US" sz="1500" kern="1200" dirty="0">
            <a:solidFill>
              <a:schemeClr val="tx1"/>
            </a:solidFill>
          </a:endParaRPr>
        </a:p>
      </dsp:txBody>
      <dsp:txXfrm>
        <a:off x="6472725" y="3603608"/>
        <a:ext cx="1629963" cy="2066042"/>
      </dsp:txXfrm>
    </dsp:sp>
    <dsp:sp modelId="{AAA688B6-29C6-44DD-9107-369FE12DF211}">
      <dsp:nvSpPr>
        <dsp:cNvPr id="0" name=""/>
        <dsp:cNvSpPr/>
      </dsp:nvSpPr>
      <dsp:spPr>
        <a:xfrm>
          <a:off x="247812" y="3542832"/>
          <a:ext cx="2632461" cy="1705238"/>
        </a:xfrm>
        <a:prstGeom prst="roundRect">
          <a:avLst>
            <a:gd name="adj" fmla="val 10000"/>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Paris Agreement</a:t>
          </a:r>
        </a:p>
        <a:p>
          <a:pPr marL="114300" lvl="1" indent="-114300" algn="l" defTabSz="577850">
            <a:lnSpc>
              <a:spcPct val="90000"/>
            </a:lnSpc>
            <a:spcBef>
              <a:spcPct val="0"/>
            </a:spcBef>
            <a:spcAft>
              <a:spcPct val="15000"/>
            </a:spcAft>
            <a:buChar char="•"/>
          </a:pPr>
          <a:r>
            <a:rPr lang="en-US" sz="1300" kern="1200" dirty="0"/>
            <a:t>2030 Agenda</a:t>
          </a:r>
        </a:p>
        <a:p>
          <a:pPr marL="114300" lvl="1" indent="-114300" algn="l" defTabSz="577850">
            <a:lnSpc>
              <a:spcPct val="90000"/>
            </a:lnSpc>
            <a:spcBef>
              <a:spcPct val="0"/>
            </a:spcBef>
            <a:spcAft>
              <a:spcPct val="15000"/>
            </a:spcAft>
            <a:buChar char="•"/>
          </a:pPr>
          <a:r>
            <a:rPr lang="en-US" sz="1300" kern="1200" dirty="0"/>
            <a:t>SGD</a:t>
          </a:r>
        </a:p>
        <a:p>
          <a:pPr marL="114300" lvl="1" indent="-114300" algn="l" defTabSz="577850">
            <a:lnSpc>
              <a:spcPct val="90000"/>
            </a:lnSpc>
            <a:spcBef>
              <a:spcPct val="0"/>
            </a:spcBef>
            <a:spcAft>
              <a:spcPct val="15000"/>
            </a:spcAft>
            <a:buChar char="•"/>
          </a:pPr>
          <a:r>
            <a:rPr lang="en-US" sz="1300" kern="1200" dirty="0"/>
            <a:t>C-SERMS</a:t>
          </a:r>
        </a:p>
        <a:p>
          <a:pPr marL="114300" lvl="1" indent="-114300" algn="l" defTabSz="577850">
            <a:lnSpc>
              <a:spcPct val="90000"/>
            </a:lnSpc>
            <a:spcBef>
              <a:spcPct val="0"/>
            </a:spcBef>
            <a:spcAft>
              <a:spcPct val="15000"/>
            </a:spcAft>
            <a:buChar char="•"/>
          </a:pPr>
          <a:r>
            <a:rPr lang="en-US" sz="1300" kern="1200" dirty="0"/>
            <a:t>Climate Resilience Fund: Post Hurricane</a:t>
          </a:r>
        </a:p>
      </dsp:txBody>
      <dsp:txXfrm>
        <a:off x="285271" y="4006601"/>
        <a:ext cx="1767804" cy="1204010"/>
      </dsp:txXfrm>
    </dsp:sp>
    <dsp:sp modelId="{5C9CE9E9-27A4-40EC-91CA-2D3ADEF3700D}">
      <dsp:nvSpPr>
        <dsp:cNvPr id="0" name=""/>
        <dsp:cNvSpPr/>
      </dsp:nvSpPr>
      <dsp:spPr>
        <a:xfrm>
          <a:off x="5368526" y="25489"/>
          <a:ext cx="2632461" cy="1705238"/>
        </a:xfrm>
        <a:prstGeom prst="roundRect">
          <a:avLst>
            <a:gd name="adj" fmla="val 10000"/>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Public Finance</a:t>
          </a:r>
        </a:p>
        <a:p>
          <a:pPr marL="171450" lvl="1" indent="-171450" algn="l" defTabSz="711200">
            <a:lnSpc>
              <a:spcPct val="90000"/>
            </a:lnSpc>
            <a:spcBef>
              <a:spcPct val="0"/>
            </a:spcBef>
            <a:spcAft>
              <a:spcPct val="15000"/>
            </a:spcAft>
            <a:buChar char="•"/>
          </a:pPr>
          <a:endParaRPr lang="en-US" sz="1600" kern="1200" dirty="0"/>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endParaRPr lang="en-US" sz="1400" kern="1200" dirty="0"/>
        </a:p>
      </dsp:txBody>
      <dsp:txXfrm>
        <a:off x="6195723" y="62948"/>
        <a:ext cx="1767804" cy="1204010"/>
      </dsp:txXfrm>
    </dsp:sp>
    <dsp:sp modelId="{CBD9D807-5B58-40CB-93BB-71093685B874}">
      <dsp:nvSpPr>
        <dsp:cNvPr id="0" name=""/>
        <dsp:cNvSpPr/>
      </dsp:nvSpPr>
      <dsp:spPr>
        <a:xfrm>
          <a:off x="173472" y="-25838"/>
          <a:ext cx="2632461" cy="1705238"/>
        </a:xfrm>
        <a:prstGeom prst="roundRect">
          <a:avLst>
            <a:gd name="adj" fmla="val 10000"/>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t>GCF/AF</a:t>
          </a:r>
        </a:p>
        <a:p>
          <a:pPr marL="171450" lvl="1" indent="-171450" algn="l" defTabSz="711200">
            <a:lnSpc>
              <a:spcPct val="90000"/>
            </a:lnSpc>
            <a:spcBef>
              <a:spcPct val="0"/>
            </a:spcBef>
            <a:spcAft>
              <a:spcPct val="15000"/>
            </a:spcAft>
            <a:buChar char="•"/>
          </a:pPr>
          <a:r>
            <a:rPr lang="en-US" sz="1600" kern="1200" dirty="0"/>
            <a:t>CDB</a:t>
          </a:r>
        </a:p>
        <a:p>
          <a:pPr marL="171450" lvl="1" indent="-171450" algn="l" defTabSz="711200">
            <a:lnSpc>
              <a:spcPct val="90000"/>
            </a:lnSpc>
            <a:spcBef>
              <a:spcPct val="0"/>
            </a:spcBef>
            <a:spcAft>
              <a:spcPct val="15000"/>
            </a:spcAft>
            <a:buChar char="•"/>
          </a:pPr>
          <a:r>
            <a:rPr lang="en-US" sz="1600" kern="1200" dirty="0"/>
            <a:t>World Bank</a:t>
          </a:r>
        </a:p>
        <a:p>
          <a:pPr marL="114300" lvl="1" indent="-114300" algn="l" defTabSz="622300">
            <a:lnSpc>
              <a:spcPct val="90000"/>
            </a:lnSpc>
            <a:spcBef>
              <a:spcPct val="0"/>
            </a:spcBef>
            <a:spcAft>
              <a:spcPct val="15000"/>
            </a:spcAft>
            <a:buChar char="•"/>
          </a:pPr>
          <a:r>
            <a:rPr lang="en-US" sz="1400" kern="1200" dirty="0"/>
            <a:t>Public Finance</a:t>
          </a:r>
        </a:p>
        <a:p>
          <a:pPr marL="114300" lvl="1" indent="-114300" algn="l" defTabSz="622300">
            <a:lnSpc>
              <a:spcPct val="90000"/>
            </a:lnSpc>
            <a:spcBef>
              <a:spcPct val="0"/>
            </a:spcBef>
            <a:spcAft>
              <a:spcPct val="15000"/>
            </a:spcAft>
            <a:buChar char="•"/>
          </a:pPr>
          <a:r>
            <a:rPr lang="en-US" sz="1400" kern="1200" dirty="0"/>
            <a:t>Private Investment</a:t>
          </a:r>
        </a:p>
        <a:p>
          <a:pPr marL="114300" lvl="1" indent="-114300" algn="l" defTabSz="622300">
            <a:lnSpc>
              <a:spcPct val="90000"/>
            </a:lnSpc>
            <a:spcBef>
              <a:spcPct val="0"/>
            </a:spcBef>
            <a:spcAft>
              <a:spcPct val="15000"/>
            </a:spcAft>
            <a:buChar char="•"/>
          </a:pPr>
          <a:r>
            <a:rPr lang="en-US" sz="1400" kern="1200" dirty="0"/>
            <a:t>SWFs</a:t>
          </a:r>
        </a:p>
      </dsp:txBody>
      <dsp:txXfrm>
        <a:off x="210931" y="11621"/>
        <a:ext cx="1767804" cy="1204010"/>
      </dsp:txXfrm>
    </dsp:sp>
    <dsp:sp modelId="{83966FD3-A803-4841-84D8-DE1C38CFC6AD}">
      <dsp:nvSpPr>
        <dsp:cNvPr id="0" name=""/>
        <dsp:cNvSpPr/>
      </dsp:nvSpPr>
      <dsp:spPr>
        <a:xfrm>
          <a:off x="1797127" y="507275"/>
          <a:ext cx="2230679" cy="2424108"/>
        </a:xfrm>
        <a:prstGeom prst="pieWedge">
          <a:avLst/>
        </a:prstGeom>
        <a:solidFill>
          <a:schemeClr val="accent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FINANCE</a:t>
          </a:r>
        </a:p>
      </dsp:txBody>
      <dsp:txXfrm>
        <a:off x="2450478" y="1217280"/>
        <a:ext cx="1577328" cy="1714103"/>
      </dsp:txXfrm>
    </dsp:sp>
    <dsp:sp modelId="{86D32BC0-C3E2-4DAD-A18F-600ECBA42CCC}">
      <dsp:nvSpPr>
        <dsp:cNvPr id="0" name=""/>
        <dsp:cNvSpPr/>
      </dsp:nvSpPr>
      <dsp:spPr>
        <a:xfrm rot="5400000">
          <a:off x="3840340" y="829330"/>
          <a:ext cx="2731869" cy="2256383"/>
        </a:xfrm>
        <a:prstGeom prst="pieWedge">
          <a:avLst/>
        </a:prstGeom>
        <a:solidFill>
          <a:schemeClr val="accent2">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GREEN GROWTH</a:t>
          </a:r>
          <a:endParaRPr lang="en-US" sz="2400" kern="1200" dirty="0"/>
        </a:p>
      </dsp:txBody>
      <dsp:txXfrm rot="-5400000">
        <a:off x="4078083" y="1391734"/>
        <a:ext cx="1595504" cy="1931723"/>
      </dsp:txXfrm>
    </dsp:sp>
    <dsp:sp modelId="{A1C6D8BC-AC5D-4DF6-97B0-EA4746377A0D}">
      <dsp:nvSpPr>
        <dsp:cNvPr id="0" name=""/>
        <dsp:cNvSpPr/>
      </dsp:nvSpPr>
      <dsp:spPr>
        <a:xfrm rot="10800000">
          <a:off x="4174233" y="3035423"/>
          <a:ext cx="2218911" cy="1970842"/>
        </a:xfrm>
        <a:prstGeom prst="pieWedge">
          <a:avLst/>
        </a:prstGeom>
        <a:solidFill>
          <a:srgbClr val="00B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GREEN SECTORS</a:t>
          </a:r>
          <a:endParaRPr lang="en-US" sz="2400" kern="1200" dirty="0">
            <a:solidFill>
              <a:schemeClr val="bg1"/>
            </a:solidFill>
          </a:endParaRPr>
        </a:p>
      </dsp:txBody>
      <dsp:txXfrm rot="10800000">
        <a:off x="4174233" y="3035423"/>
        <a:ext cx="1569007" cy="1393596"/>
      </dsp:txXfrm>
    </dsp:sp>
    <dsp:sp modelId="{7005562B-B645-41D4-9BB4-1E5B5FB70D9C}">
      <dsp:nvSpPr>
        <dsp:cNvPr id="0" name=""/>
        <dsp:cNvSpPr/>
      </dsp:nvSpPr>
      <dsp:spPr>
        <a:xfrm rot="16200000">
          <a:off x="1876779" y="2719482"/>
          <a:ext cx="2053517" cy="2397365"/>
        </a:xfrm>
        <a:prstGeom prst="pieWedge">
          <a:avLst/>
        </a:prstGeom>
        <a:solidFill>
          <a:srgbClr val="227EC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GE GREEN SHOOTS</a:t>
          </a:r>
        </a:p>
      </dsp:txBody>
      <dsp:txXfrm rot="5400000">
        <a:off x="2407028" y="2891406"/>
        <a:ext cx="1695193" cy="1452056"/>
      </dsp:txXfrm>
    </dsp:sp>
    <dsp:sp modelId="{3F2AC11C-674F-471D-915E-27043480C755}">
      <dsp:nvSpPr>
        <dsp:cNvPr id="0" name=""/>
        <dsp:cNvSpPr/>
      </dsp:nvSpPr>
      <dsp:spPr>
        <a:xfrm flipH="1">
          <a:off x="3847738" y="2005536"/>
          <a:ext cx="686534" cy="885871"/>
        </a:xfrm>
        <a:prstGeom prst="circularArrow">
          <a:avLst/>
        </a:prstGeom>
        <a:gradFill rotWithShape="0">
          <a:gsLst>
            <a:gs pos="0">
              <a:schemeClr val="accent1">
                <a:tint val="60000"/>
                <a:hueOff val="0"/>
                <a:satOff val="0"/>
                <a:lumOff val="0"/>
                <a:alphaOff val="0"/>
                <a:tint val="65000"/>
                <a:lumMod val="110000"/>
              </a:schemeClr>
            </a:gs>
            <a:gs pos="88000">
              <a:schemeClr val="accent1">
                <a:tint val="60000"/>
                <a:hueOff val="0"/>
                <a:satOff val="0"/>
                <a:lumOff val="0"/>
                <a:alphaOff val="0"/>
                <a:tint val="90000"/>
              </a:schemeClr>
            </a:gs>
          </a:gsLst>
          <a:lin ang="5400000" scaled="0"/>
        </a:gradFill>
        <a:ln w="12700" cap="rnd"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2AC64074-8CE0-4CB7-9BF4-445EAE813741}">
      <dsp:nvSpPr>
        <dsp:cNvPr id="0" name=""/>
        <dsp:cNvSpPr/>
      </dsp:nvSpPr>
      <dsp:spPr>
        <a:xfrm rot="10800000">
          <a:off x="3678367" y="2600701"/>
          <a:ext cx="796665" cy="692752"/>
        </a:xfrm>
        <a:prstGeom prst="circularArrow">
          <a:avLst/>
        </a:prstGeom>
        <a:gradFill rotWithShape="0">
          <a:gsLst>
            <a:gs pos="0">
              <a:schemeClr val="accent1">
                <a:tint val="60000"/>
                <a:hueOff val="0"/>
                <a:satOff val="0"/>
                <a:lumOff val="0"/>
                <a:alphaOff val="0"/>
                <a:tint val="65000"/>
                <a:lumMod val="110000"/>
              </a:schemeClr>
            </a:gs>
            <a:gs pos="88000">
              <a:schemeClr val="accent1">
                <a:tint val="60000"/>
                <a:hueOff val="0"/>
                <a:satOff val="0"/>
                <a:lumOff val="0"/>
                <a:alphaOff val="0"/>
                <a:tint val="90000"/>
              </a:schemeClr>
            </a:gs>
          </a:gsLst>
          <a:lin ang="5400000" scaled="0"/>
        </a:gradFill>
        <a:ln w="12700" cap="rnd"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5842E6-2D01-466F-9D5A-143D1B02827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Date Placeholder 2">
            <a:extLst>
              <a:ext uri="{FF2B5EF4-FFF2-40B4-BE49-F238E27FC236}">
                <a16:creationId xmlns:a16="http://schemas.microsoft.com/office/drawing/2014/main" id="{44DC2393-801A-4C85-A391-97C26C28869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2030D088-4C5F-4F2D-93BB-03469A87F89E}" type="datetimeFigureOut">
              <a:rPr lang="ja-JP" altLang="en-US"/>
              <a:pPr>
                <a:defRPr/>
              </a:pPr>
              <a:t>2017/10/28</a:t>
            </a:fld>
            <a:endParaRPr lang="ja-JP" altLang="en-US"/>
          </a:p>
        </p:txBody>
      </p:sp>
      <p:sp>
        <p:nvSpPr>
          <p:cNvPr id="4" name="Slide Image Placeholder 3">
            <a:extLst>
              <a:ext uri="{FF2B5EF4-FFF2-40B4-BE49-F238E27FC236}">
                <a16:creationId xmlns:a16="http://schemas.microsoft.com/office/drawing/2014/main" id="{059E7A0C-FF21-4030-97B0-AEF563C2C1C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Notes Placeholder 4">
            <a:extLst>
              <a:ext uri="{FF2B5EF4-FFF2-40B4-BE49-F238E27FC236}">
                <a16:creationId xmlns:a16="http://schemas.microsoft.com/office/drawing/2014/main" id="{18AD2676-9162-4D83-A7AF-54F3C5C5C7E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ltLang="ja-JP" noProof="0"/>
              <a:t>Click to edit Master text styles</a:t>
            </a:r>
          </a:p>
          <a:p>
            <a:pPr lvl="1"/>
            <a:r>
              <a:rPr lang="en-US" altLang="ja-JP" noProof="0"/>
              <a:t>Second level</a:t>
            </a:r>
          </a:p>
          <a:p>
            <a:pPr lvl="2"/>
            <a:r>
              <a:rPr lang="en-US" altLang="ja-JP" noProof="0"/>
              <a:t>Third level</a:t>
            </a:r>
          </a:p>
          <a:p>
            <a:pPr lvl="3"/>
            <a:r>
              <a:rPr lang="en-US" altLang="ja-JP" noProof="0"/>
              <a:t>Fourth level</a:t>
            </a:r>
          </a:p>
          <a:p>
            <a:pPr lvl="4"/>
            <a:r>
              <a:rPr lang="en-US" altLang="ja-JP" noProof="0"/>
              <a:t>Fifth level</a:t>
            </a:r>
            <a:endParaRPr lang="ja-JP" altLang="en-US" noProof="0"/>
          </a:p>
        </p:txBody>
      </p:sp>
      <p:sp>
        <p:nvSpPr>
          <p:cNvPr id="6" name="Footer Placeholder 5">
            <a:extLst>
              <a:ext uri="{FF2B5EF4-FFF2-40B4-BE49-F238E27FC236}">
                <a16:creationId xmlns:a16="http://schemas.microsoft.com/office/drawing/2014/main" id="{1783C5F0-1771-484D-87BB-C458FA5FAC5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Slide Number Placeholder 6">
            <a:extLst>
              <a:ext uri="{FF2B5EF4-FFF2-40B4-BE49-F238E27FC236}">
                <a16:creationId xmlns:a16="http://schemas.microsoft.com/office/drawing/2014/main" id="{706870CE-CFC5-4E2D-85A5-71C128F30FE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82E0BCF3-7DEE-42FD-BF9B-88B377742EA1}" type="slidenum">
              <a:rPr lang="ja-JP" altLang="en-US"/>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489846C5-6141-48D6-9CAA-9D6793686C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98B0D6C9-A00A-44A5-BECF-042D80B119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dirty="0"/>
          </a:p>
        </p:txBody>
      </p:sp>
      <p:sp>
        <p:nvSpPr>
          <p:cNvPr id="9220" name="Slide Number Placeholder 3">
            <a:extLst>
              <a:ext uri="{FF2B5EF4-FFF2-40B4-BE49-F238E27FC236}">
                <a16:creationId xmlns:a16="http://schemas.microsoft.com/office/drawing/2014/main" id="{3678898D-965E-4DB3-BD93-53557CD2EFF4}"/>
              </a:ext>
            </a:extLst>
          </p:cNvPr>
          <p:cNvSpPr>
            <a:spLocks noGrp="1"/>
          </p:cNvSpPr>
          <p:nvPr>
            <p:ph type="sldNum" sz="quarter" idx="5"/>
          </p:nvPr>
        </p:nvSpPr>
        <p:spPr bwMode="auto">
          <a:ln>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hangingPunct="1"/>
            <a:fld id="{1B2B90CE-D92B-474E-8C45-5E2C1718A0FA}" type="slidenum">
              <a:rPr lang="ja-JP" altLang="en-US">
                <a:latin typeface="Calibri" panose="020F0502020204030204" pitchFamily="34" charset="0"/>
              </a:rPr>
              <a:pPr eaLnBrk="1" hangingPunct="1"/>
              <a:t>1</a:t>
            </a:fld>
            <a:endParaRPr lang="ja-JP"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5C2D7EFC-DE08-4393-BBC4-E2BBBCBBFD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4211B016-BDC6-4BB5-A16E-D251148F05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dirty="0"/>
          </a:p>
        </p:txBody>
      </p:sp>
      <p:sp>
        <p:nvSpPr>
          <p:cNvPr id="10244" name="Slide Number Placeholder 3">
            <a:extLst>
              <a:ext uri="{FF2B5EF4-FFF2-40B4-BE49-F238E27FC236}">
                <a16:creationId xmlns:a16="http://schemas.microsoft.com/office/drawing/2014/main" id="{4F1763A2-16E0-4F54-A7E5-B23EF5C611DD}"/>
              </a:ext>
            </a:extLst>
          </p:cNvPr>
          <p:cNvSpPr>
            <a:spLocks noGrp="1"/>
          </p:cNvSpPr>
          <p:nvPr>
            <p:ph type="sldNum" sz="quarter" idx="5"/>
          </p:nvPr>
        </p:nvSpPr>
        <p:spPr bwMode="auto">
          <a:ln>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hangingPunct="1"/>
            <a:fld id="{47165CAB-8315-4663-8280-86484B515869}" type="slidenum">
              <a:rPr lang="ja-JP" altLang="en-US">
                <a:latin typeface="Calibri" panose="020F0502020204030204" pitchFamily="34" charset="0"/>
              </a:rPr>
              <a:pPr eaLnBrk="1" hangingPunct="1"/>
              <a:t>6</a:t>
            </a:fld>
            <a:endParaRPr lang="ja-JP" altLang="en-US">
              <a:latin typeface="Calibri" panose="020F0502020204030204" pitchFamily="34" charset="0"/>
            </a:endParaRPr>
          </a:p>
        </p:txBody>
      </p:sp>
    </p:spTree>
    <p:extLst>
      <p:ext uri="{BB962C8B-B14F-4D97-AF65-F5344CB8AC3E}">
        <p14:creationId xmlns:p14="http://schemas.microsoft.com/office/powerpoint/2010/main" val="1609244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8AC8BA74-9D07-4CBD-B7F6-C9021A5D2FC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FD8A4907-EE2D-46B4-B94D-555C97F16A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a:t>Keep the information short on your slides. The slides should be a reminder of what you are speaking about. The slides shouldn’t give the “game” away. If the audience can read everything you’re about to say than your job as a presenter is irrelevant. If you need the audience to take the information you speak about away with them, give them handouts at the end of the presentation instead of cramming all the information into your slides.</a:t>
            </a:r>
            <a:endParaRPr lang="ja-JP" altLang="en-US"/>
          </a:p>
        </p:txBody>
      </p:sp>
      <p:sp>
        <p:nvSpPr>
          <p:cNvPr id="12292" name="Slide Number Placeholder 3">
            <a:extLst>
              <a:ext uri="{FF2B5EF4-FFF2-40B4-BE49-F238E27FC236}">
                <a16:creationId xmlns:a16="http://schemas.microsoft.com/office/drawing/2014/main" id="{8A829788-542D-42A1-B120-CD7E0AB7BEE3}"/>
              </a:ext>
            </a:extLst>
          </p:cNvPr>
          <p:cNvSpPr>
            <a:spLocks noGrp="1"/>
          </p:cNvSpPr>
          <p:nvPr>
            <p:ph type="sldNum" sz="quarter" idx="5"/>
          </p:nvPr>
        </p:nvSpPr>
        <p:spPr bwMode="auto">
          <a:ln>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hangingPunct="1"/>
            <a:fld id="{3783E78C-1A36-43D9-B893-1BFBBDC196C4}" type="slidenum">
              <a:rPr lang="ja-JP" altLang="en-US">
                <a:latin typeface="Calibri" panose="020F0502020204030204" pitchFamily="34" charset="0"/>
              </a:rPr>
              <a:pPr eaLnBrk="1" hangingPunct="1"/>
              <a:t>7</a:t>
            </a:fld>
            <a:endParaRPr lang="ja-JP" altLang="en-US">
              <a:latin typeface="Calibri" panose="020F0502020204030204" pitchFamily="34" charset="0"/>
            </a:endParaRPr>
          </a:p>
        </p:txBody>
      </p:sp>
    </p:spTree>
    <p:extLst>
      <p:ext uri="{BB962C8B-B14F-4D97-AF65-F5344CB8AC3E}">
        <p14:creationId xmlns:p14="http://schemas.microsoft.com/office/powerpoint/2010/main" val="2734450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8AC8BA74-9D07-4CBD-B7F6-C9021A5D2FC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FD8A4907-EE2D-46B4-B94D-555C97F16A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a:t>Keep the information short on your slides. The slides should be a reminder of what you are speaking about. The slides shouldn’t give the “game” away. If the audience can read everything you’re about to say than your job as a presenter is irrelevant. If you need the audience to take the information you speak about away with them, give them handouts at the end of the presentation instead of cramming all the information into your slides.</a:t>
            </a:r>
            <a:endParaRPr lang="ja-JP" altLang="en-US"/>
          </a:p>
        </p:txBody>
      </p:sp>
      <p:sp>
        <p:nvSpPr>
          <p:cNvPr id="12292" name="Slide Number Placeholder 3">
            <a:extLst>
              <a:ext uri="{FF2B5EF4-FFF2-40B4-BE49-F238E27FC236}">
                <a16:creationId xmlns:a16="http://schemas.microsoft.com/office/drawing/2014/main" id="{8A829788-542D-42A1-B120-CD7E0AB7BEE3}"/>
              </a:ext>
            </a:extLst>
          </p:cNvPr>
          <p:cNvSpPr>
            <a:spLocks noGrp="1"/>
          </p:cNvSpPr>
          <p:nvPr>
            <p:ph type="sldNum" sz="quarter" idx="5"/>
          </p:nvPr>
        </p:nvSpPr>
        <p:spPr bwMode="auto">
          <a:ln>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hangingPunct="1"/>
            <a:fld id="{3783E78C-1A36-43D9-B893-1BFBBDC196C4}" type="slidenum">
              <a:rPr lang="ja-JP" altLang="en-US">
                <a:latin typeface="Calibri" panose="020F0502020204030204" pitchFamily="34" charset="0"/>
              </a:rPr>
              <a:pPr eaLnBrk="1" hangingPunct="1"/>
              <a:t>8</a:t>
            </a:fld>
            <a:endParaRPr lang="ja-JP"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76A833AA-A6E5-496C-A31A-EB727D30EF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5787DCA4-F00A-43C8-8AAA-7362C1E99E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a:t>Keep the information short on your slides. The slides should be a reminder of what you are speaking about. The slides shouldn’t give the “game” away. If the audience can read everything you’re about to say than your job as a presenter is irrelevant. If you need the audience to take the information you speak about away with them, give them handouts at the end of the presentation instead of cramming all the information into your slides.</a:t>
            </a:r>
            <a:endParaRPr lang="ja-JP" altLang="en-US"/>
          </a:p>
          <a:p>
            <a:pPr eaLnBrk="1" hangingPunct="1">
              <a:spcBef>
                <a:spcPct val="0"/>
              </a:spcBef>
            </a:pPr>
            <a:endParaRPr lang="ja-JP" altLang="en-US"/>
          </a:p>
        </p:txBody>
      </p:sp>
      <p:sp>
        <p:nvSpPr>
          <p:cNvPr id="13316" name="Slide Number Placeholder 3">
            <a:extLst>
              <a:ext uri="{FF2B5EF4-FFF2-40B4-BE49-F238E27FC236}">
                <a16:creationId xmlns:a16="http://schemas.microsoft.com/office/drawing/2014/main" id="{4202FA28-5F2A-4B97-BFF1-E27432809A22}"/>
              </a:ext>
            </a:extLst>
          </p:cNvPr>
          <p:cNvSpPr>
            <a:spLocks noGrp="1"/>
          </p:cNvSpPr>
          <p:nvPr>
            <p:ph type="sldNum" sz="quarter" idx="5"/>
          </p:nvPr>
        </p:nvSpPr>
        <p:spPr bwMode="auto">
          <a:ln>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hangingPunct="1"/>
            <a:fld id="{6ED1B38B-D8C6-489F-895A-9E0D5022CF2A}" type="slidenum">
              <a:rPr lang="ja-JP" altLang="en-US">
                <a:latin typeface="Calibri" panose="020F0502020204030204" pitchFamily="34" charset="0"/>
              </a:rPr>
              <a:pPr eaLnBrk="1" hangingPunct="1"/>
              <a:t>9</a:t>
            </a:fld>
            <a:endParaRPr lang="ja-JP"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0F32ECB5-F8D1-421E-B43A-9DFEC1F28861}"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F8AA6560-CD9E-4BE5-9E96-92730D046F75}" type="slidenum">
              <a:rPr lang="ja-JP" altLang="en-US" smtClean="0"/>
              <a:pPr/>
              <a:t>‹#›</a:t>
            </a:fld>
            <a:endParaRPr lang="ja-JP" altLang="en-US"/>
          </a:p>
        </p:txBody>
      </p:sp>
    </p:spTree>
    <p:extLst>
      <p:ext uri="{BB962C8B-B14F-4D97-AF65-F5344CB8AC3E}">
        <p14:creationId xmlns:p14="http://schemas.microsoft.com/office/powerpoint/2010/main" val="1866855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CA7F603-9E01-4822-A99E-7BC4799753CA}"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B62C2DD4-403A-4825-BE4E-49F20A429826}" type="slidenum">
              <a:rPr lang="ja-JP" altLang="en-US" smtClean="0"/>
              <a:pPr/>
              <a:t>‹#›</a:t>
            </a:fld>
            <a:endParaRPr lang="ja-JP" altLang="en-US"/>
          </a:p>
        </p:txBody>
      </p:sp>
    </p:spTree>
    <p:extLst>
      <p:ext uri="{BB962C8B-B14F-4D97-AF65-F5344CB8AC3E}">
        <p14:creationId xmlns:p14="http://schemas.microsoft.com/office/powerpoint/2010/main" val="82165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B858F9DC-6BFF-4690-952C-BE39FF5A8226}"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ADFCA1B2-D873-4947-840D-002A756CA71E}" type="slidenum">
              <a:rPr lang="ja-JP" altLang="en-US" smtClean="0"/>
              <a:pPr/>
              <a:t>‹#›</a:t>
            </a:fld>
            <a:endParaRPr lang="ja-JP" altLang="en-US"/>
          </a:p>
        </p:txBody>
      </p:sp>
    </p:spTree>
    <p:extLst>
      <p:ext uri="{BB962C8B-B14F-4D97-AF65-F5344CB8AC3E}">
        <p14:creationId xmlns:p14="http://schemas.microsoft.com/office/powerpoint/2010/main" val="1762405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BBF95A5D-96C0-48BD-BDE2-F343508315B1}" type="datetimeFigureOut">
              <a:rPr lang="ja-JP" altLang="en-US" smtClean="0"/>
              <a:pPr>
                <a:defRPr/>
              </a:pPr>
              <a:t>2017/10/28</a:t>
            </a:fld>
            <a:endParaRPr lang="ja-JP" altLang="en-US"/>
          </a:p>
        </p:txBody>
      </p:sp>
      <p:sp>
        <p:nvSpPr>
          <p:cNvPr id="6" name="Footer Placeholder 5"/>
          <p:cNvSpPr>
            <a:spLocks noGrp="1"/>
          </p:cNvSpPr>
          <p:nvPr>
            <p:ph type="ftr" sz="quarter" idx="11"/>
          </p:nvPr>
        </p:nvSpPr>
        <p:spPr/>
        <p:txBody>
          <a:bodyPr/>
          <a:lstStyle/>
          <a:p>
            <a:pPr>
              <a:defRPr/>
            </a:pPr>
            <a:endParaRPr lang="ja-JP" altLang="en-US"/>
          </a:p>
        </p:txBody>
      </p:sp>
      <p:sp>
        <p:nvSpPr>
          <p:cNvPr id="7" name="Slide Number Placeholder 6"/>
          <p:cNvSpPr>
            <a:spLocks noGrp="1"/>
          </p:cNvSpPr>
          <p:nvPr>
            <p:ph type="sldNum" sz="quarter" idx="12"/>
          </p:nvPr>
        </p:nvSpPr>
        <p:spPr/>
        <p:txBody>
          <a:bodyPr/>
          <a:lstStyle/>
          <a:p>
            <a:fld id="{BC372846-70D5-48E6-9B53-0B954A50B0D5}" type="slidenum">
              <a:rPr lang="ja-JP" altLang="en-US" smtClean="0"/>
              <a:pPr/>
              <a:t>‹#›</a:t>
            </a:fld>
            <a:endParaRPr lang="ja-JP" altLang="en-US"/>
          </a:p>
        </p:txBody>
      </p:sp>
    </p:spTree>
    <p:extLst>
      <p:ext uri="{BB962C8B-B14F-4D97-AF65-F5344CB8AC3E}">
        <p14:creationId xmlns:p14="http://schemas.microsoft.com/office/powerpoint/2010/main" val="1331145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C3E6FB97-F31E-497C-BD5C-5291EFDFCDAC}" type="datetimeFigureOut">
              <a:rPr lang="ja-JP" altLang="en-US" smtClean="0"/>
              <a:pPr>
                <a:defRPr/>
              </a:pPr>
              <a:t>2017/10/28</a:t>
            </a:fld>
            <a:endParaRPr lang="ja-JP" altLang="en-US"/>
          </a:p>
        </p:txBody>
      </p:sp>
      <p:sp>
        <p:nvSpPr>
          <p:cNvPr id="8" name="Footer Placeholder 7"/>
          <p:cNvSpPr>
            <a:spLocks noGrp="1"/>
          </p:cNvSpPr>
          <p:nvPr>
            <p:ph type="ftr" sz="quarter" idx="11"/>
          </p:nvPr>
        </p:nvSpPr>
        <p:spPr/>
        <p:txBody>
          <a:bodyPr/>
          <a:lstStyle/>
          <a:p>
            <a:pPr>
              <a:defRPr/>
            </a:pPr>
            <a:endParaRPr lang="ja-JP" altLang="en-US"/>
          </a:p>
        </p:txBody>
      </p:sp>
      <p:sp>
        <p:nvSpPr>
          <p:cNvPr id="9" name="Slide Number Placeholder 8"/>
          <p:cNvSpPr>
            <a:spLocks noGrp="1"/>
          </p:cNvSpPr>
          <p:nvPr>
            <p:ph type="sldNum" sz="quarter" idx="12"/>
          </p:nvPr>
        </p:nvSpPr>
        <p:spPr/>
        <p:txBody>
          <a:bodyPr/>
          <a:lstStyle/>
          <a:p>
            <a:fld id="{4B03B11B-A4FA-48E3-8EF6-3063693F156B}" type="slidenum">
              <a:rPr lang="ja-JP" altLang="en-US" smtClean="0"/>
              <a:pPr/>
              <a:t>‹#›</a:t>
            </a:fld>
            <a:endParaRPr lang="ja-JP" altLang="en-US"/>
          </a:p>
        </p:txBody>
      </p:sp>
    </p:spTree>
    <p:extLst>
      <p:ext uri="{BB962C8B-B14F-4D97-AF65-F5344CB8AC3E}">
        <p14:creationId xmlns:p14="http://schemas.microsoft.com/office/powerpoint/2010/main" val="3174492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EA20B881-0AA0-44CB-A73D-2BB370A85D57}" type="datetimeFigureOut">
              <a:rPr lang="ja-JP" altLang="en-US" smtClean="0"/>
              <a:pPr>
                <a:defRPr/>
              </a:pPr>
              <a:t>2017/10/28</a:t>
            </a:fld>
            <a:endParaRPr lang="ja-JP" altLang="en-US"/>
          </a:p>
        </p:txBody>
      </p:sp>
      <p:sp>
        <p:nvSpPr>
          <p:cNvPr id="4" name="Footer Placeholder 3"/>
          <p:cNvSpPr>
            <a:spLocks noGrp="1"/>
          </p:cNvSpPr>
          <p:nvPr>
            <p:ph type="ftr" sz="quarter" idx="11"/>
          </p:nvPr>
        </p:nvSpPr>
        <p:spPr/>
        <p:txBody>
          <a:bodyPr/>
          <a:lstStyle/>
          <a:p>
            <a:pPr>
              <a:defRPr/>
            </a:pPr>
            <a:endParaRPr lang="ja-JP" altLang="en-US"/>
          </a:p>
        </p:txBody>
      </p:sp>
      <p:sp>
        <p:nvSpPr>
          <p:cNvPr id="5" name="Slide Number Placeholder 4"/>
          <p:cNvSpPr>
            <a:spLocks noGrp="1"/>
          </p:cNvSpPr>
          <p:nvPr>
            <p:ph type="sldNum" sz="quarter" idx="12"/>
          </p:nvPr>
        </p:nvSpPr>
        <p:spPr/>
        <p:txBody>
          <a:bodyPr/>
          <a:lstStyle/>
          <a:p>
            <a:fld id="{7CEF8628-6099-4DDA-BB4E-34678A23454E}" type="slidenum">
              <a:rPr lang="ja-JP" altLang="en-US" smtClean="0"/>
              <a:pPr/>
              <a:t>‹#›</a:t>
            </a:fld>
            <a:endParaRPr lang="ja-JP" altLang="en-US"/>
          </a:p>
        </p:txBody>
      </p:sp>
    </p:spTree>
    <p:extLst>
      <p:ext uri="{BB962C8B-B14F-4D97-AF65-F5344CB8AC3E}">
        <p14:creationId xmlns:p14="http://schemas.microsoft.com/office/powerpoint/2010/main" val="3812313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A3F4D43-FF52-4D14-8DDE-EA03B3128035}" type="datetimeFigureOut">
              <a:rPr lang="ja-JP" altLang="en-US" smtClean="0"/>
              <a:pPr>
                <a:defRPr/>
              </a:pPr>
              <a:t>2017/10/28</a:t>
            </a:fld>
            <a:endParaRPr lang="ja-JP" altLang="en-US"/>
          </a:p>
        </p:txBody>
      </p:sp>
      <p:sp>
        <p:nvSpPr>
          <p:cNvPr id="3" name="Footer Placeholder 2"/>
          <p:cNvSpPr>
            <a:spLocks noGrp="1"/>
          </p:cNvSpPr>
          <p:nvPr>
            <p:ph type="ftr" sz="quarter" idx="11"/>
          </p:nvPr>
        </p:nvSpPr>
        <p:spPr/>
        <p:txBody>
          <a:bodyPr/>
          <a:lstStyle/>
          <a:p>
            <a:pPr>
              <a:defRPr/>
            </a:pPr>
            <a:endParaRPr lang="ja-JP" altLang="en-US"/>
          </a:p>
        </p:txBody>
      </p:sp>
      <p:sp>
        <p:nvSpPr>
          <p:cNvPr id="4" name="Slide Number Placeholder 3"/>
          <p:cNvSpPr>
            <a:spLocks noGrp="1"/>
          </p:cNvSpPr>
          <p:nvPr>
            <p:ph type="sldNum" sz="quarter" idx="12"/>
          </p:nvPr>
        </p:nvSpPr>
        <p:spPr/>
        <p:txBody>
          <a:bodyPr/>
          <a:lstStyle/>
          <a:p>
            <a:fld id="{098696CA-6CA7-4717-9F41-872FB99BA225}" type="slidenum">
              <a:rPr lang="ja-JP" altLang="en-US" smtClean="0"/>
              <a:pPr/>
              <a:t>‹#›</a:t>
            </a:fld>
            <a:endParaRPr lang="ja-JP" altLang="en-US"/>
          </a:p>
        </p:txBody>
      </p:sp>
    </p:spTree>
    <p:extLst>
      <p:ext uri="{BB962C8B-B14F-4D97-AF65-F5344CB8AC3E}">
        <p14:creationId xmlns:p14="http://schemas.microsoft.com/office/powerpoint/2010/main" val="1886702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819F224F-9062-4D5F-8F3E-69E76EE65980}" type="datetimeFigureOut">
              <a:rPr lang="ja-JP" altLang="en-US" smtClean="0"/>
              <a:pPr>
                <a:defRPr/>
              </a:pPr>
              <a:t>2017/10/28</a:t>
            </a:fld>
            <a:endParaRPr lang="ja-JP" altLang="en-US"/>
          </a:p>
        </p:txBody>
      </p:sp>
      <p:sp>
        <p:nvSpPr>
          <p:cNvPr id="6" name="Footer Placeholder 5"/>
          <p:cNvSpPr>
            <a:spLocks noGrp="1"/>
          </p:cNvSpPr>
          <p:nvPr>
            <p:ph type="ftr" sz="quarter" idx="11"/>
          </p:nvPr>
        </p:nvSpPr>
        <p:spPr/>
        <p:txBody>
          <a:bodyPr/>
          <a:lstStyle/>
          <a:p>
            <a:pPr>
              <a:defRPr/>
            </a:pPr>
            <a:endParaRPr lang="ja-JP" altLang="en-US"/>
          </a:p>
        </p:txBody>
      </p:sp>
      <p:sp>
        <p:nvSpPr>
          <p:cNvPr id="7" name="Slide Number Placeholder 6"/>
          <p:cNvSpPr>
            <a:spLocks noGrp="1"/>
          </p:cNvSpPr>
          <p:nvPr>
            <p:ph type="sldNum" sz="quarter" idx="12"/>
          </p:nvPr>
        </p:nvSpPr>
        <p:spPr/>
        <p:txBody>
          <a:bodyPr/>
          <a:lstStyle/>
          <a:p>
            <a:fld id="{79421B92-6A66-407B-A7DF-9A01668B562B}" type="slidenum">
              <a:rPr lang="ja-JP" altLang="en-US" smtClean="0"/>
              <a:pPr/>
              <a:t>‹#›</a:t>
            </a:fld>
            <a:endParaRPr lang="ja-JP" altLang="en-US"/>
          </a:p>
        </p:txBody>
      </p:sp>
    </p:spTree>
    <p:extLst>
      <p:ext uri="{BB962C8B-B14F-4D97-AF65-F5344CB8AC3E}">
        <p14:creationId xmlns:p14="http://schemas.microsoft.com/office/powerpoint/2010/main" val="328190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59C6AB6F-55B8-491E-9C08-9949AEF6E007}" type="datetimeFigureOut">
              <a:rPr lang="ja-JP" altLang="en-US" smtClean="0"/>
              <a:pPr>
                <a:defRPr/>
              </a:pPr>
              <a:t>2017/10/28</a:t>
            </a:fld>
            <a:endParaRPr lang="ja-JP" altLang="en-US"/>
          </a:p>
        </p:txBody>
      </p:sp>
      <p:sp>
        <p:nvSpPr>
          <p:cNvPr id="6" name="Footer Placeholder 5"/>
          <p:cNvSpPr>
            <a:spLocks noGrp="1"/>
          </p:cNvSpPr>
          <p:nvPr>
            <p:ph type="ftr" sz="quarter" idx="11"/>
          </p:nvPr>
        </p:nvSpPr>
        <p:spPr/>
        <p:txBody>
          <a:bodyPr/>
          <a:lstStyle/>
          <a:p>
            <a:pPr>
              <a:defRPr/>
            </a:pPr>
            <a:endParaRPr lang="ja-JP" altLang="en-US"/>
          </a:p>
        </p:txBody>
      </p:sp>
      <p:sp>
        <p:nvSpPr>
          <p:cNvPr id="7" name="Slide Number Placeholder 6"/>
          <p:cNvSpPr>
            <a:spLocks noGrp="1"/>
          </p:cNvSpPr>
          <p:nvPr>
            <p:ph type="sldNum" sz="quarter" idx="12"/>
          </p:nvPr>
        </p:nvSpPr>
        <p:spPr/>
        <p:txBody>
          <a:bodyPr/>
          <a:lstStyle/>
          <a:p>
            <a:fld id="{08348309-E24A-44A8-99E6-4F9230E51981}" type="slidenum">
              <a:rPr lang="ja-JP" altLang="en-US" smtClean="0"/>
              <a:pPr/>
              <a:t>‹#›</a:t>
            </a:fld>
            <a:endParaRPr lang="ja-JP" altLang="en-US"/>
          </a:p>
        </p:txBody>
      </p:sp>
    </p:spTree>
    <p:extLst>
      <p:ext uri="{BB962C8B-B14F-4D97-AF65-F5344CB8AC3E}">
        <p14:creationId xmlns:p14="http://schemas.microsoft.com/office/powerpoint/2010/main" val="2780257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BD93DF36-AB99-4A72-BC3F-9FA5E3A760CB}"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414B24D9-D9F3-4C91-B401-1B9F498FBB10}" type="slidenum">
              <a:rPr lang="ja-JP" altLang="en-US" smtClean="0"/>
              <a:pPr/>
              <a:t>‹#›</a:t>
            </a:fld>
            <a:endParaRPr lang="ja-JP" altLang="en-US"/>
          </a:p>
        </p:txBody>
      </p:sp>
    </p:spTree>
    <p:extLst>
      <p:ext uri="{BB962C8B-B14F-4D97-AF65-F5344CB8AC3E}">
        <p14:creationId xmlns:p14="http://schemas.microsoft.com/office/powerpoint/2010/main" val="1592966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BD93DF36-AB99-4A72-BC3F-9FA5E3A760CB}"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414B24D9-D9F3-4C91-B401-1B9F498FBB10}" type="slidenum">
              <a:rPr lang="ja-JP" altLang="en-US" smtClean="0"/>
              <a:pPr/>
              <a:t>‹#›</a:t>
            </a:fld>
            <a:endParaRPr lang="ja-JP"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37559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BD93DF36-AB99-4A72-BC3F-9FA5E3A760CB}"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414B24D9-D9F3-4C91-B401-1B9F498FBB10}" type="slidenum">
              <a:rPr lang="ja-JP" altLang="en-US" smtClean="0"/>
              <a:pPr/>
              <a:t>‹#›</a:t>
            </a:fld>
            <a:endParaRPr lang="ja-JP" altLang="en-US"/>
          </a:p>
        </p:txBody>
      </p:sp>
    </p:spTree>
    <p:extLst>
      <p:ext uri="{BB962C8B-B14F-4D97-AF65-F5344CB8AC3E}">
        <p14:creationId xmlns:p14="http://schemas.microsoft.com/office/powerpoint/2010/main" val="3282317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BD93DF36-AB99-4A72-BC3F-9FA5E3A760CB}"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414B24D9-D9F3-4C91-B401-1B9F498FBB10}" type="slidenum">
              <a:rPr lang="ja-JP" altLang="en-US" smtClean="0"/>
              <a:pPr/>
              <a:t>‹#›</a:t>
            </a:fld>
            <a:endParaRPr lang="ja-JP"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2881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BD93DF36-AB99-4A72-BC3F-9FA5E3A760CB}"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414B24D9-D9F3-4C91-B401-1B9F498FBB10}" type="slidenum">
              <a:rPr lang="ja-JP" altLang="en-US" smtClean="0"/>
              <a:pPr/>
              <a:t>‹#›</a:t>
            </a:fld>
            <a:endParaRPr lang="ja-JP" altLang="en-US"/>
          </a:p>
        </p:txBody>
      </p:sp>
    </p:spTree>
    <p:extLst>
      <p:ext uri="{BB962C8B-B14F-4D97-AF65-F5344CB8AC3E}">
        <p14:creationId xmlns:p14="http://schemas.microsoft.com/office/powerpoint/2010/main" val="3277011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B567E3F-B151-4671-9794-15E6D7DF838D}"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D4C1099B-EC70-4FE5-8636-5049DA1D2326}" type="slidenum">
              <a:rPr lang="ja-JP" altLang="en-US" smtClean="0"/>
              <a:pPr/>
              <a:t>‹#›</a:t>
            </a:fld>
            <a:endParaRPr lang="ja-JP" altLang="en-US"/>
          </a:p>
        </p:txBody>
      </p:sp>
    </p:spTree>
    <p:extLst>
      <p:ext uri="{BB962C8B-B14F-4D97-AF65-F5344CB8AC3E}">
        <p14:creationId xmlns:p14="http://schemas.microsoft.com/office/powerpoint/2010/main" val="2433336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7D1F1C6-6EF9-4AB4-ACA5-DB3F33260BBA}" type="datetimeFigureOut">
              <a:rPr lang="ja-JP" altLang="en-US" smtClean="0"/>
              <a:pPr>
                <a:defRPr/>
              </a:pPr>
              <a:t>2017/10/28</a:t>
            </a:fld>
            <a:endParaRPr lang="ja-JP" altLang="en-US"/>
          </a:p>
        </p:txBody>
      </p:sp>
      <p:sp>
        <p:nvSpPr>
          <p:cNvPr id="5" name="Footer Placeholder 4"/>
          <p:cNvSpPr>
            <a:spLocks noGrp="1"/>
          </p:cNvSpPr>
          <p:nvPr>
            <p:ph type="ftr" sz="quarter" idx="11"/>
          </p:nvPr>
        </p:nvSpPr>
        <p:spPr/>
        <p:txBody>
          <a:bodyPr/>
          <a:lstStyle/>
          <a:p>
            <a:pPr>
              <a:defRPr/>
            </a:pPr>
            <a:endParaRPr lang="ja-JP" altLang="en-US"/>
          </a:p>
        </p:txBody>
      </p:sp>
      <p:sp>
        <p:nvSpPr>
          <p:cNvPr id="6" name="Slide Number Placeholder 5"/>
          <p:cNvSpPr>
            <a:spLocks noGrp="1"/>
          </p:cNvSpPr>
          <p:nvPr>
            <p:ph type="sldNum" sz="quarter" idx="12"/>
          </p:nvPr>
        </p:nvSpPr>
        <p:spPr/>
        <p:txBody>
          <a:bodyPr/>
          <a:lstStyle/>
          <a:p>
            <a:fld id="{5A72E18F-FADA-41EA-BA67-8011AC8A9883}" type="slidenum">
              <a:rPr lang="ja-JP" altLang="en-US" smtClean="0"/>
              <a:pPr/>
              <a:t>‹#›</a:t>
            </a:fld>
            <a:endParaRPr lang="ja-JP" altLang="en-US"/>
          </a:p>
        </p:txBody>
      </p:sp>
    </p:spTree>
    <p:extLst>
      <p:ext uri="{BB962C8B-B14F-4D97-AF65-F5344CB8AC3E}">
        <p14:creationId xmlns:p14="http://schemas.microsoft.com/office/powerpoint/2010/main" val="2264740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BD93DF36-AB99-4A72-BC3F-9FA5E3A760CB}" type="datetimeFigureOut">
              <a:rPr lang="ja-JP" altLang="en-US" smtClean="0"/>
              <a:pPr>
                <a:defRPr/>
              </a:pPr>
              <a:t>2017/10/28</a:t>
            </a:fld>
            <a:endParaRPr lang="ja-JP" alt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ja-JP" alt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14B24D9-D9F3-4C91-B401-1B9F498FBB10}" type="slidenum">
              <a:rPr lang="ja-JP" altLang="en-US" smtClean="0"/>
              <a:pPr/>
              <a:t>‹#›</a:t>
            </a:fld>
            <a:endParaRPr lang="ja-JP" altLang="en-US"/>
          </a:p>
        </p:txBody>
      </p:sp>
    </p:spTree>
    <p:extLst>
      <p:ext uri="{BB962C8B-B14F-4D97-AF65-F5344CB8AC3E}">
        <p14:creationId xmlns:p14="http://schemas.microsoft.com/office/powerpoint/2010/main" val="15631321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amp;ehk=Jz"/><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meadowwhispers.blogspot.com/2011_02_01_archive.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ponderingtwo.blogspot.com/2013/09/seven-books-in-my-to-read-list.html" TargetMode="External"/><Relationship Id="rId2" Type="http://schemas.openxmlformats.org/officeDocument/2006/relationships/image" Target="../media/image4.jpg&amp;ehk=Zdk0apSAOy540i30RCD"/><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amp;ehk=vym1wGAv"/><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evereweatherwiki.wikispaces.com/HurricanesTa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g&amp;ehk=KO3YePkjJKpUOiDn7p7IEg&amp;r=0&amp;pid=OfficeInsert"/><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fabiusmaximus.com/2013/08/27/us-economy-54226/"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hu.wikipedia.org/wiki/F%C3%A1jl:Working_Together_Teamwork_Puzzle_Concept.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A85E4E7-BBC9-43A4-B822-40B2F05B1EE1}"/>
              </a:ext>
            </a:extLst>
          </p:cNvPr>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264" y="-5353"/>
            <a:ext cx="9179984"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1">
            <a:extLst>
              <a:ext uri="{FF2B5EF4-FFF2-40B4-BE49-F238E27FC236}">
                <a16:creationId xmlns:a16="http://schemas.microsoft.com/office/drawing/2014/main" id="{57B20571-AB16-4D2C-A8A3-32B7C6DEF1A5}"/>
              </a:ext>
            </a:extLst>
          </p:cNvPr>
          <p:cNvSpPr>
            <a:spLocks noGrp="1"/>
          </p:cNvSpPr>
          <p:nvPr>
            <p:ph type="ctrTitle"/>
          </p:nvPr>
        </p:nvSpPr>
        <p:spPr>
          <a:xfrm>
            <a:off x="323850" y="5084763"/>
            <a:ext cx="7772400" cy="1470025"/>
          </a:xfrm>
        </p:spPr>
        <p:txBody>
          <a:bodyPr anchor="b"/>
          <a:lstStyle/>
          <a:p>
            <a:pPr algn="l" eaLnBrk="1" hangingPunct="1"/>
            <a:r>
              <a:rPr lang="en-GB" altLang="ja-JP" b="1" dirty="0">
                <a:solidFill>
                  <a:schemeClr val="bg1"/>
                </a:solidFill>
                <a:latin typeface="Arial" panose="020B0604020202020204" pitchFamily="34" charset="0"/>
                <a:cs typeface="Arial" panose="020B0604020202020204" pitchFamily="34" charset="0"/>
              </a:rPr>
              <a:t>OECS GREEN ECONOMY  …FAD or REALITY?</a:t>
            </a:r>
            <a:endParaRPr lang="ja-JP" altLang="en-US" b="1"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F6AE87E2-325A-4EE6-8AAE-71C3ECF0A539}"/>
              </a:ext>
            </a:extLst>
          </p:cNvPr>
          <p:cNvSpPr txBox="1"/>
          <p:nvPr/>
        </p:nvSpPr>
        <p:spPr>
          <a:xfrm>
            <a:off x="264" y="6879635"/>
            <a:ext cx="9179984" cy="230832"/>
          </a:xfrm>
          <a:prstGeom prst="rect">
            <a:avLst/>
          </a:prstGeom>
          <a:noFill/>
        </p:spPr>
        <p:txBody>
          <a:bodyPr wrap="square" rtlCol="0">
            <a:spAutoFit/>
          </a:bodyPr>
          <a:lstStyle/>
          <a:p>
            <a:endParaRPr lang="en-GB"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0FD31-67F5-4374-BFB5-7EA69208C689}"/>
              </a:ext>
            </a:extLst>
          </p:cNvPr>
          <p:cNvSpPr>
            <a:spLocks noGrp="1"/>
          </p:cNvSpPr>
          <p:nvPr>
            <p:ph type="title"/>
          </p:nvPr>
        </p:nvSpPr>
        <p:spPr/>
        <p:txBody>
          <a:bodyPr>
            <a:normAutofit fontScale="90000"/>
          </a:bodyPr>
          <a:lstStyle/>
          <a:p>
            <a:r>
              <a:rPr lang="en-GB" dirty="0"/>
              <a:t>OECS GREEN ECONOMY DIAGNOSTIC REPORT (DRAFT)</a:t>
            </a:r>
          </a:p>
        </p:txBody>
      </p:sp>
      <p:sp>
        <p:nvSpPr>
          <p:cNvPr id="3" name="Text Placeholder 2">
            <a:extLst>
              <a:ext uri="{FF2B5EF4-FFF2-40B4-BE49-F238E27FC236}">
                <a16:creationId xmlns:a16="http://schemas.microsoft.com/office/drawing/2014/main" id="{9ABC5BAC-75EF-4D8E-B84F-1D46D61F42EB}"/>
              </a:ext>
            </a:extLst>
          </p:cNvPr>
          <p:cNvSpPr>
            <a:spLocks noGrp="1"/>
          </p:cNvSpPr>
          <p:nvPr>
            <p:ph type="body" idx="1"/>
          </p:nvPr>
        </p:nvSpPr>
        <p:spPr/>
        <p:txBody>
          <a:bodyPr>
            <a:normAutofit fontScale="92500" lnSpcReduction="20000"/>
          </a:bodyPr>
          <a:lstStyle/>
          <a:p>
            <a:pPr algn="ctr">
              <a:lnSpc>
                <a:spcPct val="107000"/>
              </a:lnSpc>
              <a:spcAft>
                <a:spcPts val="800"/>
              </a:spcAft>
            </a:pPr>
            <a:r>
              <a:rPr lang="en-GB" b="1" i="1" cap="all" dirty="0">
                <a:solidFill>
                  <a:schemeClr val="tx2"/>
                </a:solidFill>
                <a:latin typeface="Calibri Light" panose="020F0302020204030204" pitchFamily="34" charset="0"/>
                <a:ea typeface="Calibri" panose="020F0502020204030204" pitchFamily="34" charset="0"/>
                <a:cs typeface="Times New Roman" panose="02020603050405020304" pitchFamily="18" charset="0"/>
              </a:rPr>
              <a:t>EXPLORING OPPORTUNITIES FOR GREEN ECONOMY</a:t>
            </a:r>
            <a:endParaRPr lang="en-GB" sz="1100"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r>
              <a:rPr lang="en-GB" b="1" i="1" cap="all" dirty="0">
                <a:solidFill>
                  <a:schemeClr val="tx2"/>
                </a:solidFill>
                <a:latin typeface="Calibri Light" panose="020F0302020204030204" pitchFamily="34" charset="0"/>
                <a:ea typeface="Calibri" panose="020F0502020204030204" pitchFamily="34" charset="0"/>
              </a:rPr>
              <a:t>TRANSFORMATION IN THE EASTERN CARIBBEAN</a:t>
            </a:r>
            <a:endParaRPr lang="en-GB" dirty="0">
              <a:solidFill>
                <a:schemeClr val="tx2"/>
              </a:solidFill>
            </a:endParaRPr>
          </a:p>
        </p:txBody>
      </p:sp>
      <p:pic>
        <p:nvPicPr>
          <p:cNvPr id="5" name="Graphic 4" descr="Flower in pot">
            <a:extLst>
              <a:ext uri="{FF2B5EF4-FFF2-40B4-BE49-F238E27FC236}">
                <a16:creationId xmlns:a16="http://schemas.microsoft.com/office/drawing/2014/main" id="{088F58DC-DC96-4509-B772-FF1ABE29D9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91880" y="116632"/>
            <a:ext cx="1800200" cy="2401416"/>
          </a:xfrm>
          <a:prstGeom prst="rect">
            <a:avLst/>
          </a:prstGeom>
        </p:spPr>
      </p:pic>
    </p:spTree>
    <p:extLst>
      <p:ext uri="{BB962C8B-B14F-4D97-AF65-F5344CB8AC3E}">
        <p14:creationId xmlns:p14="http://schemas.microsoft.com/office/powerpoint/2010/main" val="107975166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33173-55F6-4AF7-B748-177FC633FD74}"/>
              </a:ext>
            </a:extLst>
          </p:cNvPr>
          <p:cNvSpPr>
            <a:spLocks noGrp="1"/>
          </p:cNvSpPr>
          <p:nvPr>
            <p:ph type="title"/>
          </p:nvPr>
        </p:nvSpPr>
        <p:spPr/>
        <p:txBody>
          <a:bodyPr/>
          <a:lstStyle/>
          <a:p>
            <a:r>
              <a:rPr lang="en-GB" dirty="0"/>
              <a:t>LITERATURE REVIEW</a:t>
            </a:r>
          </a:p>
        </p:txBody>
      </p:sp>
      <p:pic>
        <p:nvPicPr>
          <p:cNvPr id="6" name="Picture Placeholder 5">
            <a:extLst>
              <a:ext uri="{FF2B5EF4-FFF2-40B4-BE49-F238E27FC236}">
                <a16:creationId xmlns:a16="http://schemas.microsoft.com/office/drawing/2014/main" id="{3253566B-5586-43BB-8C58-D3EF89BCF807}"/>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2216" b="22216"/>
          <a:stretch>
            <a:fillRect/>
          </a:stretch>
        </p:blipFill>
        <p:spPr/>
      </p:pic>
      <p:sp>
        <p:nvSpPr>
          <p:cNvPr id="4" name="Text Placeholder 3">
            <a:extLst>
              <a:ext uri="{FF2B5EF4-FFF2-40B4-BE49-F238E27FC236}">
                <a16:creationId xmlns:a16="http://schemas.microsoft.com/office/drawing/2014/main" id="{9F97F738-4410-4056-9796-9D31FE424A16}"/>
              </a:ext>
            </a:extLst>
          </p:cNvPr>
          <p:cNvSpPr>
            <a:spLocks noGrp="1"/>
          </p:cNvSpPr>
          <p:nvPr>
            <p:ph type="body" sz="half" idx="2"/>
          </p:nvPr>
        </p:nvSpPr>
        <p:spPr/>
        <p:txBody>
          <a:bodyPr/>
          <a:lstStyle/>
          <a:p>
            <a:r>
              <a:rPr lang="en-GB" dirty="0"/>
              <a:t>VAST AND VARIED</a:t>
            </a:r>
          </a:p>
        </p:txBody>
      </p:sp>
    </p:spTree>
    <p:extLst>
      <p:ext uri="{BB962C8B-B14F-4D97-AF65-F5344CB8AC3E}">
        <p14:creationId xmlns:p14="http://schemas.microsoft.com/office/powerpoint/2010/main" val="11629118"/>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A62D-5D9B-4D1E-A478-545843A4508C}"/>
              </a:ext>
            </a:extLst>
          </p:cNvPr>
          <p:cNvSpPr>
            <a:spLocks noGrp="1"/>
          </p:cNvSpPr>
          <p:nvPr>
            <p:ph type="title"/>
          </p:nvPr>
        </p:nvSpPr>
        <p:spPr/>
        <p:txBody>
          <a:bodyPr/>
          <a:lstStyle/>
          <a:p>
            <a:r>
              <a:rPr lang="en-GB" dirty="0"/>
              <a:t>Green Economy Definitions</a:t>
            </a:r>
          </a:p>
        </p:txBody>
      </p:sp>
      <p:sp>
        <p:nvSpPr>
          <p:cNvPr id="3" name="Content Placeholder 2">
            <a:extLst>
              <a:ext uri="{FF2B5EF4-FFF2-40B4-BE49-F238E27FC236}">
                <a16:creationId xmlns:a16="http://schemas.microsoft.com/office/drawing/2014/main" id="{311A5D2D-9796-4E84-BB2E-63E89A7E68FB}"/>
              </a:ext>
            </a:extLst>
          </p:cNvPr>
          <p:cNvSpPr>
            <a:spLocks noGrp="1"/>
          </p:cNvSpPr>
          <p:nvPr>
            <p:ph idx="1"/>
          </p:nvPr>
        </p:nvSpPr>
        <p:spPr/>
        <p:txBody>
          <a:bodyPr>
            <a:normAutofit fontScale="85000" lnSpcReduction="10000"/>
          </a:bodyPr>
          <a:lstStyle/>
          <a:p>
            <a:r>
              <a:rPr lang="en-GB" dirty="0"/>
              <a:t>“</a:t>
            </a:r>
            <a:r>
              <a:rPr lang="en-GB" sz="2000" dirty="0"/>
              <a:t>aims for long-term prosperity, rather than solely for growth, through equitable distribution of economic benefits and effective management of ecological resources. It is economically viable and resilient to both external and internal shocks; self-directed and not driven by external agendas or funding opportunities, and self-reliant by being based predominantly on domestic production and investment. A Caribbean Green Economy is pro-poor and generates decent jobs and working conditions that offer opportunities for self-advancement for local people.”</a:t>
            </a:r>
          </a:p>
        </p:txBody>
      </p:sp>
      <p:sp>
        <p:nvSpPr>
          <p:cNvPr id="4" name="Text Placeholder 3">
            <a:extLst>
              <a:ext uri="{FF2B5EF4-FFF2-40B4-BE49-F238E27FC236}">
                <a16:creationId xmlns:a16="http://schemas.microsoft.com/office/drawing/2014/main" id="{E88BCD25-58BD-43D4-8BEF-6A7806F886CA}"/>
              </a:ext>
            </a:extLst>
          </p:cNvPr>
          <p:cNvSpPr>
            <a:spLocks noGrp="1"/>
          </p:cNvSpPr>
          <p:nvPr>
            <p:ph type="body" sz="half" idx="2"/>
          </p:nvPr>
        </p:nvSpPr>
        <p:spPr/>
        <p:txBody>
          <a:bodyPr>
            <a:normAutofit fontScale="70000" lnSpcReduction="20000"/>
          </a:bodyPr>
          <a:lstStyle/>
          <a:p>
            <a:pPr marL="285750" indent="-285750">
              <a:buFont typeface="Courier New" panose="02070309020205020404" pitchFamily="49" charset="0"/>
              <a:buChar char="o"/>
            </a:pPr>
            <a:r>
              <a:rPr lang="en-GB" sz="2400" dirty="0"/>
              <a:t>Economic Wellbeing</a:t>
            </a:r>
          </a:p>
          <a:p>
            <a:pPr marL="285750" indent="-285750">
              <a:buFont typeface="Courier New" panose="02070309020205020404" pitchFamily="49" charset="0"/>
              <a:buChar char="o"/>
            </a:pPr>
            <a:r>
              <a:rPr lang="en-GB" sz="2400" dirty="0"/>
              <a:t> Social Inclusion</a:t>
            </a:r>
          </a:p>
          <a:p>
            <a:pPr marL="285750" indent="-285750">
              <a:buFont typeface="Courier New" panose="02070309020205020404" pitchFamily="49" charset="0"/>
              <a:buChar char="o"/>
            </a:pPr>
            <a:r>
              <a:rPr lang="en-GB" sz="2400" dirty="0"/>
              <a:t> Environmental   Sustainability </a:t>
            </a:r>
          </a:p>
          <a:p>
            <a:pPr marL="285750" indent="-285750">
              <a:buFont typeface="Courier New" panose="02070309020205020404" pitchFamily="49" charset="0"/>
              <a:buChar char="o"/>
            </a:pPr>
            <a:r>
              <a:rPr lang="en-GB" sz="2400" dirty="0"/>
              <a:t>Green Growth; </a:t>
            </a:r>
          </a:p>
          <a:p>
            <a:pPr marL="285750" indent="-285750">
              <a:buFont typeface="Courier New" panose="02070309020205020404" pitchFamily="49" charset="0"/>
              <a:buChar char="o"/>
            </a:pPr>
            <a:r>
              <a:rPr lang="en-GB" sz="2400" dirty="0"/>
              <a:t> Climate Resilient</a:t>
            </a:r>
          </a:p>
          <a:p>
            <a:pPr marL="285750" indent="-285750">
              <a:buFont typeface="Courier New" panose="02070309020205020404" pitchFamily="49" charset="0"/>
              <a:buChar char="o"/>
            </a:pPr>
            <a:r>
              <a:rPr lang="en-GB" sz="2400" dirty="0"/>
              <a:t> Low Carbon </a:t>
            </a:r>
          </a:p>
          <a:p>
            <a:pPr marL="285750" indent="-285750">
              <a:buFont typeface="Courier New" panose="02070309020205020404" pitchFamily="49" charset="0"/>
              <a:buChar char="o"/>
            </a:pPr>
            <a:r>
              <a:rPr lang="en-GB" sz="2400" dirty="0"/>
              <a:t>Good Governance. </a:t>
            </a:r>
          </a:p>
        </p:txBody>
      </p:sp>
    </p:spTree>
    <p:extLst>
      <p:ext uri="{BB962C8B-B14F-4D97-AF65-F5344CB8AC3E}">
        <p14:creationId xmlns:p14="http://schemas.microsoft.com/office/powerpoint/2010/main" val="292521115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12DE1-C0CB-4359-B278-2D30E9A8A5BF}"/>
              </a:ext>
            </a:extLst>
          </p:cNvPr>
          <p:cNvSpPr>
            <a:spLocks noGrp="1"/>
          </p:cNvSpPr>
          <p:nvPr>
            <p:ph type="title"/>
          </p:nvPr>
        </p:nvSpPr>
        <p:spPr/>
        <p:txBody>
          <a:bodyPr/>
          <a:lstStyle/>
          <a:p>
            <a:r>
              <a:rPr lang="en-GB" cap="all" dirty="0"/>
              <a:t>Triple Bottom Line</a:t>
            </a:r>
            <a:br>
              <a:rPr lang="en-GB" dirty="0"/>
            </a:br>
            <a:endParaRPr lang="en-GB" dirty="0"/>
          </a:p>
        </p:txBody>
      </p:sp>
      <p:sp>
        <p:nvSpPr>
          <p:cNvPr id="3" name="Content Placeholder 2">
            <a:extLst>
              <a:ext uri="{FF2B5EF4-FFF2-40B4-BE49-F238E27FC236}">
                <a16:creationId xmlns:a16="http://schemas.microsoft.com/office/drawing/2014/main" id="{BDFB3DBC-705F-498D-A96B-37498284A182}"/>
              </a:ext>
            </a:extLst>
          </p:cNvPr>
          <p:cNvSpPr>
            <a:spLocks noGrp="1"/>
          </p:cNvSpPr>
          <p:nvPr>
            <p:ph idx="1"/>
          </p:nvPr>
        </p:nvSpPr>
        <p:spPr/>
        <p:txBody>
          <a:bodyPr>
            <a:normAutofit fontScale="85000" lnSpcReduction="20000"/>
          </a:bodyPr>
          <a:lstStyle/>
          <a:p>
            <a:pPr>
              <a:buBlip>
                <a:blip r:embed="rId2">
                  <a:extLst>
                    <a:ext uri="{96DAC541-7B7A-43D3-8B79-37D633B846F1}">
                      <asvg:svgBlip xmlns:asvg="http://schemas.microsoft.com/office/drawing/2016/SVG/main" r:embed="rId3"/>
                    </a:ext>
                  </a:extLst>
                </a:blip>
              </a:buBlip>
            </a:pPr>
            <a:r>
              <a:rPr lang="en-GB" sz="4400" b="1" dirty="0"/>
              <a:t>People – Social equity/inclusion</a:t>
            </a:r>
          </a:p>
          <a:p>
            <a:pPr marL="0" indent="0">
              <a:buNone/>
            </a:pPr>
            <a:endParaRPr lang="en-GB" sz="4400" b="1" dirty="0"/>
          </a:p>
          <a:p>
            <a:pPr>
              <a:buBlip>
                <a:blip r:embed="rId4">
                  <a:extLst>
                    <a:ext uri="{96DAC541-7B7A-43D3-8B79-37D633B846F1}">
                      <asvg:svgBlip xmlns:asvg="http://schemas.microsoft.com/office/drawing/2016/SVG/main" r:embed="rId5"/>
                    </a:ext>
                  </a:extLst>
                </a:blip>
              </a:buBlip>
            </a:pPr>
            <a:r>
              <a:rPr lang="en-GB" sz="4400" b="1" dirty="0"/>
              <a:t>Planet- Climate/Ecology</a:t>
            </a:r>
          </a:p>
          <a:p>
            <a:pPr marL="0" indent="0">
              <a:buNone/>
            </a:pPr>
            <a:endParaRPr lang="en-GB" sz="4400" b="1" dirty="0"/>
          </a:p>
          <a:p>
            <a:pPr marL="0" indent="0">
              <a:buNone/>
            </a:pPr>
            <a:r>
              <a:rPr lang="en-GB" sz="4400" b="1" dirty="0"/>
              <a:t>$$ Profit – Jobs, livelihoods, income</a:t>
            </a:r>
          </a:p>
        </p:txBody>
      </p:sp>
    </p:spTree>
    <p:extLst>
      <p:ext uri="{BB962C8B-B14F-4D97-AF65-F5344CB8AC3E}">
        <p14:creationId xmlns:p14="http://schemas.microsoft.com/office/powerpoint/2010/main" val="18388714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C:\Users\u0jp113720\Downloads\macbook-924781_640.jpg">
            <a:extLst>
              <a:ext uri="{FF2B5EF4-FFF2-40B4-BE49-F238E27FC236}">
                <a16:creationId xmlns:a16="http://schemas.microsoft.com/office/drawing/2014/main" id="{8C7B9B98-39A9-4BE4-B029-5207AB0945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765175"/>
            <a:ext cx="6186488"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Box 5">
            <a:extLst>
              <a:ext uri="{FF2B5EF4-FFF2-40B4-BE49-F238E27FC236}">
                <a16:creationId xmlns:a16="http://schemas.microsoft.com/office/drawing/2014/main" id="{D85502DA-EF16-4262-80AD-E38BD9EFB934}"/>
              </a:ext>
            </a:extLst>
          </p:cNvPr>
          <p:cNvSpPr txBox="1">
            <a:spLocks noChangeArrowheads="1"/>
          </p:cNvSpPr>
          <p:nvPr/>
        </p:nvSpPr>
        <p:spPr bwMode="auto">
          <a:xfrm>
            <a:off x="2925763" y="5373688"/>
            <a:ext cx="313258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4400" b="1" dirty="0">
                <a:cs typeface="Arial" panose="020B0604020202020204" pitchFamily="34" charset="0"/>
              </a:rPr>
              <a:t>0% Growth</a:t>
            </a:r>
            <a:endParaRPr lang="ja-JP" altLang="en-US" sz="4400" b="1" dirty="0">
              <a:cs typeface="Arial" panose="020B0604020202020204" pitchFamily="34" charset="0"/>
            </a:endParaRPr>
          </a:p>
        </p:txBody>
      </p:sp>
    </p:spTree>
    <p:extLst>
      <p:ext uri="{BB962C8B-B14F-4D97-AF65-F5344CB8AC3E}">
        <p14:creationId xmlns:p14="http://schemas.microsoft.com/office/powerpoint/2010/main" val="457244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901CCBF8-F05C-4804-8693-4FF98C39F158}"/>
              </a:ext>
            </a:extLst>
          </p:cNvPr>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3621996" y="404664"/>
            <a:ext cx="5198476" cy="597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4">
            <a:extLst>
              <a:ext uri="{FF2B5EF4-FFF2-40B4-BE49-F238E27FC236}">
                <a16:creationId xmlns:a16="http://schemas.microsoft.com/office/drawing/2014/main" id="{E36D4436-03C1-4F7E-904C-FD8C49871163}"/>
              </a:ext>
            </a:extLst>
          </p:cNvPr>
          <p:cNvSpPr txBox="1">
            <a:spLocks noChangeArrowheads="1"/>
          </p:cNvSpPr>
          <p:nvPr/>
        </p:nvSpPr>
        <p:spPr bwMode="auto">
          <a:xfrm>
            <a:off x="586576" y="1916113"/>
            <a:ext cx="29225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ja-JP" sz="3200" b="1" dirty="0">
                <a:cs typeface="Arial" panose="020B0604020202020204" pitchFamily="34" charset="0"/>
              </a:rPr>
              <a:t>HURRICANES</a:t>
            </a:r>
            <a:endParaRPr lang="ja-JP" altLang="en-US" sz="3200" b="1" dirty="0">
              <a:cs typeface="Arial" panose="020B0604020202020204" pitchFamily="34" charset="0"/>
            </a:endParaRPr>
          </a:p>
        </p:txBody>
      </p:sp>
    </p:spTree>
    <p:extLst>
      <p:ext uri="{BB962C8B-B14F-4D97-AF65-F5344CB8AC3E}">
        <p14:creationId xmlns:p14="http://schemas.microsoft.com/office/powerpoint/2010/main" val="440763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901CCBF8-F05C-4804-8693-4FF98C39F158}"/>
              </a:ext>
            </a:extLst>
          </p:cNvPr>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4059385" y="1274068"/>
            <a:ext cx="4310062" cy="431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4">
            <a:extLst>
              <a:ext uri="{FF2B5EF4-FFF2-40B4-BE49-F238E27FC236}">
                <a16:creationId xmlns:a16="http://schemas.microsoft.com/office/drawing/2014/main" id="{E36D4436-03C1-4F7E-904C-FD8C49871163}"/>
              </a:ext>
            </a:extLst>
          </p:cNvPr>
          <p:cNvSpPr txBox="1">
            <a:spLocks noChangeArrowheads="1"/>
          </p:cNvSpPr>
          <p:nvPr/>
        </p:nvSpPr>
        <p:spPr bwMode="auto">
          <a:xfrm>
            <a:off x="1419334" y="1916113"/>
            <a:ext cx="12570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ja-JP" sz="3200" b="1" dirty="0">
                <a:cs typeface="Arial" panose="020B0604020202020204" pitchFamily="34" charset="0"/>
              </a:rPr>
              <a:t> NEW</a:t>
            </a:r>
            <a:endParaRPr lang="ja-JP" altLang="en-US" sz="3200" b="1" dirty="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53ACD78D-0BAB-42A1-82E8-D4541FBA46F7}"/>
              </a:ext>
            </a:extLst>
          </p:cNvPr>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2098675" y="404813"/>
            <a:ext cx="5076825"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2">
            <a:extLst>
              <a:ext uri="{FF2B5EF4-FFF2-40B4-BE49-F238E27FC236}">
                <a16:creationId xmlns:a16="http://schemas.microsoft.com/office/drawing/2014/main" id="{E611AED8-20CE-4D5F-AA4C-6FE324DEEB7E}"/>
              </a:ext>
            </a:extLst>
          </p:cNvPr>
          <p:cNvSpPr txBox="1">
            <a:spLocks noChangeArrowheads="1"/>
          </p:cNvSpPr>
          <p:nvPr/>
        </p:nvSpPr>
        <p:spPr bwMode="auto">
          <a:xfrm>
            <a:off x="908050" y="5661025"/>
            <a:ext cx="73358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ja-JP" sz="4400" b="1">
                <a:cs typeface="Arial" panose="020B0604020202020204" pitchFamily="34" charset="0"/>
              </a:rPr>
              <a:t>The Collaborative Solution</a:t>
            </a:r>
            <a:endParaRPr lang="ja-JP" altLang="en-US" sz="4400" b="1">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8C405-3894-44F1-BDA4-F5C49398B4A3}"/>
              </a:ext>
            </a:extLst>
          </p:cNvPr>
          <p:cNvSpPr>
            <a:spLocks noGrp="1"/>
          </p:cNvSpPr>
          <p:nvPr>
            <p:ph type="title"/>
          </p:nvPr>
        </p:nvSpPr>
        <p:spPr/>
        <p:txBody>
          <a:bodyPr/>
          <a:lstStyle/>
          <a:p>
            <a:r>
              <a:rPr lang="en-GB" cap="all" dirty="0"/>
              <a:t>Pooling Resources &amp; Expertise</a:t>
            </a:r>
          </a:p>
        </p:txBody>
      </p:sp>
      <p:sp>
        <p:nvSpPr>
          <p:cNvPr id="3" name="Content Placeholder 2">
            <a:extLst>
              <a:ext uri="{FF2B5EF4-FFF2-40B4-BE49-F238E27FC236}">
                <a16:creationId xmlns:a16="http://schemas.microsoft.com/office/drawing/2014/main" id="{530C0850-22A8-4B85-82E2-ED97A5FFC903}"/>
              </a:ext>
            </a:extLst>
          </p:cNvPr>
          <p:cNvSpPr>
            <a:spLocks noGrp="1"/>
          </p:cNvSpPr>
          <p:nvPr>
            <p:ph sz="half" idx="1"/>
          </p:nvPr>
        </p:nvSpPr>
        <p:spPr>
          <a:xfrm>
            <a:off x="457200" y="1600201"/>
            <a:ext cx="3682752" cy="2692895"/>
          </a:xfrm>
        </p:spPr>
        <p:txBody>
          <a:bodyPr/>
          <a:lstStyle/>
          <a:p>
            <a:r>
              <a:rPr lang="en-GB" sz="5400" dirty="0"/>
              <a:t>CDB</a:t>
            </a:r>
          </a:p>
          <a:p>
            <a:pPr marL="0" indent="0">
              <a:buNone/>
            </a:pPr>
            <a:endParaRPr lang="en-GB" sz="5400" dirty="0"/>
          </a:p>
        </p:txBody>
      </p:sp>
      <p:sp>
        <p:nvSpPr>
          <p:cNvPr id="4" name="Content Placeholder 3">
            <a:extLst>
              <a:ext uri="{FF2B5EF4-FFF2-40B4-BE49-F238E27FC236}">
                <a16:creationId xmlns:a16="http://schemas.microsoft.com/office/drawing/2014/main" id="{FC818B58-D144-424F-BFB5-55EAB6EE648A}"/>
              </a:ext>
            </a:extLst>
          </p:cNvPr>
          <p:cNvSpPr>
            <a:spLocks noGrp="1"/>
          </p:cNvSpPr>
          <p:nvPr>
            <p:ph sz="half" idx="2"/>
          </p:nvPr>
        </p:nvSpPr>
        <p:spPr>
          <a:xfrm>
            <a:off x="4716016" y="1600201"/>
            <a:ext cx="3970784" cy="2836912"/>
          </a:xfrm>
        </p:spPr>
        <p:txBody>
          <a:bodyPr/>
          <a:lstStyle/>
          <a:p>
            <a:r>
              <a:rPr lang="en-GB" sz="5400" dirty="0"/>
              <a:t>CANARI</a:t>
            </a:r>
          </a:p>
          <a:p>
            <a:pPr marL="0" indent="0">
              <a:buNone/>
            </a:pPr>
            <a:endParaRPr lang="en-GB" sz="5400" dirty="0"/>
          </a:p>
          <a:p>
            <a:pPr marL="0" indent="0">
              <a:buNone/>
            </a:pPr>
            <a:endParaRPr lang="en-GB" sz="5400" dirty="0"/>
          </a:p>
        </p:txBody>
      </p:sp>
      <p:pic>
        <p:nvPicPr>
          <p:cNvPr id="5" name="Picture 4">
            <a:extLst>
              <a:ext uri="{FF2B5EF4-FFF2-40B4-BE49-F238E27FC236}">
                <a16:creationId xmlns:a16="http://schemas.microsoft.com/office/drawing/2014/main" id="{26E8CF03-5AA4-473B-A17A-666E80146637}"/>
              </a:ext>
            </a:extLst>
          </p:cNvPr>
          <p:cNvPicPr>
            <a:picLocks noChangeAspect="1"/>
          </p:cNvPicPr>
          <p:nvPr/>
        </p:nvPicPr>
        <p:blipFill>
          <a:blip r:embed="rId2"/>
          <a:stretch>
            <a:fillRect/>
          </a:stretch>
        </p:blipFill>
        <p:spPr>
          <a:xfrm>
            <a:off x="457200" y="2428874"/>
            <a:ext cx="2242593" cy="2152253"/>
          </a:xfrm>
          <a:prstGeom prst="rect">
            <a:avLst/>
          </a:prstGeom>
        </p:spPr>
      </p:pic>
      <p:pic>
        <p:nvPicPr>
          <p:cNvPr id="6" name="Picture 5">
            <a:extLst>
              <a:ext uri="{FF2B5EF4-FFF2-40B4-BE49-F238E27FC236}">
                <a16:creationId xmlns:a16="http://schemas.microsoft.com/office/drawing/2014/main" id="{B3FA1723-85CA-43B0-8B69-324E96227882}"/>
              </a:ext>
            </a:extLst>
          </p:cNvPr>
          <p:cNvPicPr>
            <a:picLocks noChangeAspect="1"/>
          </p:cNvPicPr>
          <p:nvPr/>
        </p:nvPicPr>
        <p:blipFill>
          <a:blip r:embed="rId3"/>
          <a:stretch>
            <a:fillRect/>
          </a:stretch>
        </p:blipFill>
        <p:spPr>
          <a:xfrm>
            <a:off x="5004048" y="2636912"/>
            <a:ext cx="2448271" cy="1523327"/>
          </a:xfrm>
          <a:prstGeom prst="rect">
            <a:avLst/>
          </a:prstGeom>
        </p:spPr>
      </p:pic>
      <p:sp>
        <p:nvSpPr>
          <p:cNvPr id="7" name="Rectangle 6">
            <a:extLst>
              <a:ext uri="{FF2B5EF4-FFF2-40B4-BE49-F238E27FC236}">
                <a16:creationId xmlns:a16="http://schemas.microsoft.com/office/drawing/2014/main" id="{A373C3DC-BB5A-4D4C-9E39-8FFE1FD7D9CF}"/>
              </a:ext>
            </a:extLst>
          </p:cNvPr>
          <p:cNvSpPr/>
          <p:nvPr/>
        </p:nvSpPr>
        <p:spPr>
          <a:xfrm>
            <a:off x="3275858" y="3244334"/>
            <a:ext cx="1715488" cy="707886"/>
          </a:xfrm>
          <a:prstGeom prst="rect">
            <a:avLst/>
          </a:prstGeom>
        </p:spPr>
        <p:txBody>
          <a:bodyPr wrap="square">
            <a:spAutoFit/>
          </a:bodyPr>
          <a:lstStyle/>
          <a:p>
            <a:pPr marL="0" indent="0">
              <a:buNone/>
            </a:pPr>
            <a:r>
              <a:rPr lang="en-GB" sz="4000" dirty="0"/>
              <a:t>OECS</a:t>
            </a:r>
          </a:p>
        </p:txBody>
      </p:sp>
      <p:pic>
        <p:nvPicPr>
          <p:cNvPr id="8" name="Picture 7">
            <a:extLst>
              <a:ext uri="{FF2B5EF4-FFF2-40B4-BE49-F238E27FC236}">
                <a16:creationId xmlns:a16="http://schemas.microsoft.com/office/drawing/2014/main" id="{6D78F4CE-9365-490B-80D6-73343FB117D2}"/>
              </a:ext>
            </a:extLst>
          </p:cNvPr>
          <p:cNvPicPr>
            <a:picLocks noChangeAspect="1"/>
          </p:cNvPicPr>
          <p:nvPr/>
        </p:nvPicPr>
        <p:blipFill>
          <a:blip r:embed="rId4"/>
          <a:stretch>
            <a:fillRect/>
          </a:stretch>
        </p:blipFill>
        <p:spPr>
          <a:xfrm flipV="1">
            <a:off x="2932563" y="4221088"/>
            <a:ext cx="2143493" cy="1601348"/>
          </a:xfrm>
          <a:prstGeom prst="rect">
            <a:avLst/>
          </a:prstGeom>
        </p:spPr>
      </p:pic>
    </p:spTree>
    <p:extLst>
      <p:ext uri="{BB962C8B-B14F-4D97-AF65-F5344CB8AC3E}">
        <p14:creationId xmlns:p14="http://schemas.microsoft.com/office/powerpoint/2010/main" val="1858491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a:bodyPr>
          <a:lstStyle/>
          <a:p>
            <a:fld id="{CAEC3104-B552-47F8-89C0-40CCEC5018BD}" type="slidenum">
              <a:rPr lang="en-US" smtClean="0"/>
              <a:pPr/>
              <a:t>11</a:t>
            </a:fld>
            <a:endParaRPr lang="en-US"/>
          </a:p>
        </p:txBody>
      </p:sp>
      <p:sp>
        <p:nvSpPr>
          <p:cNvPr id="5" name="TextBox 4"/>
          <p:cNvSpPr txBox="1"/>
          <p:nvPr/>
        </p:nvSpPr>
        <p:spPr>
          <a:xfrm>
            <a:off x="762000" y="1828800"/>
            <a:ext cx="7848600" cy="369332"/>
          </a:xfrm>
          <a:prstGeom prst="rect">
            <a:avLst/>
          </a:prstGeom>
          <a:solidFill>
            <a:schemeClr val="bg1"/>
          </a:solidFill>
        </p:spPr>
        <p:txBody>
          <a:bodyPr wrap="square" rtlCol="0">
            <a:spAutoFit/>
          </a:bodyPr>
          <a:lstStyle/>
          <a:p>
            <a:endParaRPr lang="en-US" dirty="0"/>
          </a:p>
        </p:txBody>
      </p:sp>
      <p:graphicFrame>
        <p:nvGraphicFramePr>
          <p:cNvPr id="10" name="Diagram 9"/>
          <p:cNvGraphicFramePr/>
          <p:nvPr>
            <p:extLst>
              <p:ext uri="{D42A27DB-BD31-4B8C-83A1-F6EECF244321}">
                <p14:modId xmlns:p14="http://schemas.microsoft.com/office/powerpoint/2010/main" val="4246693145"/>
              </p:ext>
            </p:extLst>
          </p:nvPr>
        </p:nvGraphicFramePr>
        <p:xfrm>
          <a:off x="685800" y="609600"/>
          <a:ext cx="8153400" cy="5627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p:cNvSpPr txBox="1"/>
          <p:nvPr/>
        </p:nvSpPr>
        <p:spPr>
          <a:xfrm>
            <a:off x="3124200" y="152400"/>
            <a:ext cx="3200400" cy="461665"/>
          </a:xfrm>
          <a:prstGeom prst="rect">
            <a:avLst/>
          </a:prstGeom>
          <a:solidFill>
            <a:srgbClr val="227EC2"/>
          </a:solidFill>
        </p:spPr>
        <p:txBody>
          <a:bodyPr wrap="square" rtlCol="0">
            <a:spAutoFit/>
          </a:bodyPr>
          <a:lstStyle/>
          <a:p>
            <a:pPr algn="ctr"/>
            <a:r>
              <a:rPr lang="en-US" sz="2400" b="1" dirty="0">
                <a:solidFill>
                  <a:srgbClr val="FF0000"/>
                </a:solidFill>
              </a:rPr>
              <a:t>OPPORTUNITIES</a:t>
            </a:r>
          </a:p>
        </p:txBody>
      </p:sp>
    </p:spTree>
    <p:extLst>
      <p:ext uri="{BB962C8B-B14F-4D97-AF65-F5344CB8AC3E}">
        <p14:creationId xmlns:p14="http://schemas.microsoft.com/office/powerpoint/2010/main" val="16814707"/>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228600" y="-2298700"/>
            <a:ext cx="7467600" cy="4051300"/>
          </a:xfrm>
        </p:spPr>
        <p:txBody>
          <a:bodyPr/>
          <a:lstStyle/>
          <a:p>
            <a:br>
              <a:rPr lang="en-US" dirty="0"/>
            </a:br>
            <a:br>
              <a:rPr lang="en-US" dirty="0"/>
            </a:br>
            <a:br>
              <a:rPr lang="en-US" dirty="0"/>
            </a:br>
            <a:br>
              <a:rPr lang="en-US" dirty="0"/>
            </a:br>
            <a:br>
              <a:rPr lang="en-US" dirty="0"/>
            </a:br>
            <a:r>
              <a:rPr lang="en-US" sz="4000" b="1" dirty="0"/>
              <a:t>THE END…. Thank You</a:t>
            </a:r>
            <a:endParaRPr lang="en-US" b="1" dirty="0"/>
          </a:p>
        </p:txBody>
      </p:sp>
      <p:sp>
        <p:nvSpPr>
          <p:cNvPr id="9" name="Footer Placeholder 8"/>
          <p:cNvSpPr>
            <a:spLocks noGrp="1"/>
          </p:cNvSpPr>
          <p:nvPr>
            <p:ph type="ftr" sz="quarter" idx="11"/>
          </p:nvPr>
        </p:nvSpPr>
        <p:spPr/>
        <p:txBody>
          <a:bodyPr/>
          <a:lstStyle/>
          <a:p>
            <a:r>
              <a:rPr lang="en-US"/>
              <a:t>Caribbean New Economy</a:t>
            </a:r>
          </a:p>
        </p:txBody>
      </p:sp>
      <p:sp>
        <p:nvSpPr>
          <p:cNvPr id="4" name="Slide Number Placeholder 3"/>
          <p:cNvSpPr>
            <a:spLocks noGrp="1"/>
          </p:cNvSpPr>
          <p:nvPr>
            <p:ph type="sldNum" sz="quarter" idx="12"/>
          </p:nvPr>
        </p:nvSpPr>
        <p:spPr/>
        <p:txBody>
          <a:bodyPr/>
          <a:lstStyle/>
          <a:p>
            <a:fld id="{295204EC-497B-45B1-988D-24E378E59CD3}" type="slidenum">
              <a:rPr lang="en-US" smtClean="0"/>
              <a:pPr/>
              <a:t>12</a:t>
            </a:fld>
            <a:endParaRPr lang="en-US"/>
          </a:p>
        </p:txBody>
      </p:sp>
    </p:spTree>
    <p:extLst>
      <p:ext uri="{BB962C8B-B14F-4D97-AF65-F5344CB8AC3E}">
        <p14:creationId xmlns:p14="http://schemas.microsoft.com/office/powerpoint/2010/main" val="808347093"/>
      </p:ext>
    </p:extLst>
  </p:cSld>
  <p:clrMapOvr>
    <a:masterClrMapping/>
  </p:clrMapOvr>
  <p:transition>
    <p:blinds/>
    <p:sndAc>
      <p:stSnd>
        <p:snd r:embed="rId2" name="glas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7042"/>
                                        </p:tgtEl>
                                        <p:attrNameLst>
                                          <p:attrName>style.visibility</p:attrName>
                                        </p:attrNameLst>
                                      </p:cBhvr>
                                      <p:to>
                                        <p:strVal val="visible"/>
                                      </p:to>
                                    </p:set>
                                    <p:anim calcmode="lin" valueType="num">
                                      <p:cBhvr additive="base">
                                        <p:cTn id="7" dur="500" fill="hold"/>
                                        <p:tgtEl>
                                          <p:spTgt spid="87042"/>
                                        </p:tgtEl>
                                        <p:attrNameLst>
                                          <p:attrName>ppt_x</p:attrName>
                                        </p:attrNameLst>
                                      </p:cBhvr>
                                      <p:tavLst>
                                        <p:tav tm="0">
                                          <p:val>
                                            <p:strVal val="0-#ppt_w/2"/>
                                          </p:val>
                                        </p:tav>
                                        <p:tav tm="100000">
                                          <p:val>
                                            <p:strVal val="#ppt_x"/>
                                          </p:val>
                                        </p:tav>
                                      </p:tavLst>
                                    </p:anim>
                                    <p:anim calcmode="lin" valueType="num">
                                      <p:cBhvr additive="base">
                                        <p:cTn id="8" dur="500" fill="hold"/>
                                        <p:tgtEl>
                                          <p:spTgt spid="870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autoUpdateAnimBg="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199</TotalTime>
  <Words>484</Words>
  <Application>Microsoft Office PowerPoint</Application>
  <PresentationFormat>On-screen Show (4:3)</PresentationFormat>
  <Paragraphs>67</Paragraphs>
  <Slides>12</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メイリオ</vt:lpstr>
      <vt:lpstr>Trebuchet MS</vt:lpstr>
      <vt:lpstr>Courier New</vt:lpstr>
      <vt:lpstr>Calibri Light</vt:lpstr>
      <vt:lpstr>Times New Roman</vt:lpstr>
      <vt:lpstr>Calibri</vt:lpstr>
      <vt:lpstr>Wingdings 3</vt:lpstr>
      <vt:lpstr>ＭＳ Ｐゴシック</vt:lpstr>
      <vt:lpstr>Facet</vt:lpstr>
      <vt:lpstr>OECS GREEN ECONOMY  …FAD or REALITY?</vt:lpstr>
      <vt:lpstr>OECS GREEN ECONOMY DIAGNOSTIC REPORT (DRAFT)</vt:lpstr>
      <vt:lpstr>LITERATURE REVIEW</vt:lpstr>
      <vt:lpstr>Green Economy Definitions</vt:lpstr>
      <vt:lpstr>Triple Bottom Line </vt:lpstr>
      <vt:lpstr>PowerPoint Presentation</vt:lpstr>
      <vt:lpstr>PowerPoint Presentation</vt:lpstr>
      <vt:lpstr>PowerPoint Presentation</vt:lpstr>
      <vt:lpstr>PowerPoint Presentation</vt:lpstr>
      <vt:lpstr>Pooling Resources &amp; Expertise</vt:lpstr>
      <vt:lpstr>PowerPoint Presentation</vt:lpstr>
      <vt:lpstr>     THE END….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direction in sales…</dc:title>
  <dc:creator>user1</dc:creator>
  <cp:lastModifiedBy>Nicole Leotaud</cp:lastModifiedBy>
  <cp:revision>22</cp:revision>
  <dcterms:created xsi:type="dcterms:W3CDTF">2016-12-23T21:50:56Z</dcterms:created>
  <dcterms:modified xsi:type="dcterms:W3CDTF">2017-10-28T18:26:44Z</dcterms:modified>
</cp:coreProperties>
</file>